
<file path=[Content_Types].xml><?xml version="1.0" encoding="utf-8"?>
<Types xmlns="http://schemas.openxmlformats.org/package/2006/content-types">
  <Default Extension="fntdata" ContentType="application/x-fontdata"/>
  <Default Extension="jpg" ContentType="image/jpeg"/>
  <Default Extension="m4a" ContentType="audi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2" r:id="rId1"/>
  </p:sldMasterIdLst>
  <p:notesMasterIdLst>
    <p:notesMasterId r:id="rId6"/>
  </p:notesMasterIdLst>
  <p:sldIdLst>
    <p:sldId id="256" r:id="rId2"/>
    <p:sldId id="307" r:id="rId3"/>
    <p:sldId id="308" r:id="rId4"/>
    <p:sldId id="306" r:id="rId5"/>
  </p:sldIdLst>
  <p:sldSz cx="9144000" cy="5143500" type="screen16x9"/>
  <p:notesSz cx="6858000" cy="9144000"/>
  <p:embeddedFontLst>
    <p:embeddedFont>
      <p:font typeface="Antic" panose="020B0604020202020204" charset="0"/>
      <p:regular r:id="rId7"/>
    </p:embeddedFont>
    <p:embeddedFont>
      <p:font typeface="Lexend" panose="020B0604020202020204" charset="0"/>
      <p:regular r:id="rId8"/>
      <p:bold r:id="rId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990" y="9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notesMaster" Target="notesMasters/notesMaster1.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811912d186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811912d186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811912d186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811912d186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03339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2811912d186_0_1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2811912d186_0_1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29465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2de84806837_0_12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3" name="Google Shape;493;g2de84806837_0_1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57"/>
        <p:cNvGrpSpPr/>
        <p:nvPr/>
      </p:nvGrpSpPr>
      <p:grpSpPr>
        <a:xfrm>
          <a:off x="0" y="0"/>
          <a:ext cx="0" cy="0"/>
          <a:chOff x="0" y="0"/>
          <a:chExt cx="0" cy="0"/>
        </a:xfrm>
      </p:grpSpPr>
      <p:sp>
        <p:nvSpPr>
          <p:cNvPr id="58" name="Google Shape;58;p14"/>
          <p:cNvSpPr txBox="1">
            <a:spLocks noGrp="1"/>
          </p:cNvSpPr>
          <p:nvPr>
            <p:ph type="ctrTitle"/>
          </p:nvPr>
        </p:nvSpPr>
        <p:spPr>
          <a:xfrm>
            <a:off x="4040700" y="584400"/>
            <a:ext cx="4383300" cy="3125100"/>
          </a:xfrm>
          <a:prstGeom prst="rect">
            <a:avLst/>
          </a:prstGeom>
          <a:noFill/>
          <a:ln>
            <a:noFill/>
          </a:ln>
        </p:spPr>
        <p:txBody>
          <a:bodyPr spcFirstLastPara="1" wrap="square" lIns="94750" tIns="94750" rIns="94750" bIns="94750" anchor="ctr" anchorCtr="0">
            <a:noAutofit/>
          </a:bodyPr>
          <a:lstStyle>
            <a:lvl1pPr lvl="0" algn="r" rtl="0">
              <a:lnSpc>
                <a:spcPct val="90000"/>
              </a:lnSpc>
              <a:spcBef>
                <a:spcPts val="0"/>
              </a:spcBef>
              <a:spcAft>
                <a:spcPts val="0"/>
              </a:spcAft>
              <a:buSzPts val="4300"/>
              <a:buNone/>
              <a:defRPr sz="6000"/>
            </a:lvl1pPr>
            <a:lvl2pPr lvl="1" algn="ctr" rtl="0">
              <a:lnSpc>
                <a:spcPct val="100000"/>
              </a:lnSpc>
              <a:spcBef>
                <a:spcPts val="0"/>
              </a:spcBef>
              <a:spcAft>
                <a:spcPts val="0"/>
              </a:spcAft>
              <a:buSzPts val="5400"/>
              <a:buNone/>
              <a:defRPr sz="5400"/>
            </a:lvl2pPr>
            <a:lvl3pPr lvl="2" algn="ctr" rtl="0">
              <a:lnSpc>
                <a:spcPct val="100000"/>
              </a:lnSpc>
              <a:spcBef>
                <a:spcPts val="0"/>
              </a:spcBef>
              <a:spcAft>
                <a:spcPts val="0"/>
              </a:spcAft>
              <a:buSzPts val="5400"/>
              <a:buNone/>
              <a:defRPr sz="5400"/>
            </a:lvl3pPr>
            <a:lvl4pPr lvl="3" algn="ctr" rtl="0">
              <a:lnSpc>
                <a:spcPct val="100000"/>
              </a:lnSpc>
              <a:spcBef>
                <a:spcPts val="0"/>
              </a:spcBef>
              <a:spcAft>
                <a:spcPts val="0"/>
              </a:spcAft>
              <a:buSzPts val="5400"/>
              <a:buNone/>
              <a:defRPr sz="5400"/>
            </a:lvl4pPr>
            <a:lvl5pPr lvl="4" algn="ctr" rtl="0">
              <a:lnSpc>
                <a:spcPct val="100000"/>
              </a:lnSpc>
              <a:spcBef>
                <a:spcPts val="0"/>
              </a:spcBef>
              <a:spcAft>
                <a:spcPts val="0"/>
              </a:spcAft>
              <a:buSzPts val="5400"/>
              <a:buNone/>
              <a:defRPr sz="5400"/>
            </a:lvl5pPr>
            <a:lvl6pPr lvl="5" algn="ctr" rtl="0">
              <a:lnSpc>
                <a:spcPct val="100000"/>
              </a:lnSpc>
              <a:spcBef>
                <a:spcPts val="0"/>
              </a:spcBef>
              <a:spcAft>
                <a:spcPts val="0"/>
              </a:spcAft>
              <a:buSzPts val="5400"/>
              <a:buNone/>
              <a:defRPr sz="5400"/>
            </a:lvl6pPr>
            <a:lvl7pPr lvl="6" algn="ctr" rtl="0">
              <a:lnSpc>
                <a:spcPct val="100000"/>
              </a:lnSpc>
              <a:spcBef>
                <a:spcPts val="0"/>
              </a:spcBef>
              <a:spcAft>
                <a:spcPts val="0"/>
              </a:spcAft>
              <a:buSzPts val="5400"/>
              <a:buNone/>
              <a:defRPr sz="5400"/>
            </a:lvl7pPr>
            <a:lvl8pPr lvl="7" algn="ctr" rtl="0">
              <a:lnSpc>
                <a:spcPct val="100000"/>
              </a:lnSpc>
              <a:spcBef>
                <a:spcPts val="0"/>
              </a:spcBef>
              <a:spcAft>
                <a:spcPts val="0"/>
              </a:spcAft>
              <a:buSzPts val="5400"/>
              <a:buNone/>
              <a:defRPr sz="5400"/>
            </a:lvl8pPr>
            <a:lvl9pPr lvl="8" algn="ctr" rtl="0">
              <a:lnSpc>
                <a:spcPct val="100000"/>
              </a:lnSpc>
              <a:spcBef>
                <a:spcPts val="0"/>
              </a:spcBef>
              <a:spcAft>
                <a:spcPts val="0"/>
              </a:spcAft>
              <a:buSzPts val="5400"/>
              <a:buNone/>
              <a:defRPr sz="54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wo columns 2">
  <p:cSld name="CUSTOM_10_1">
    <p:spTree>
      <p:nvGrpSpPr>
        <p:cNvPr id="1" name="Shape 109"/>
        <p:cNvGrpSpPr/>
        <p:nvPr/>
      </p:nvGrpSpPr>
      <p:grpSpPr>
        <a:xfrm>
          <a:off x="0" y="0"/>
          <a:ext cx="0" cy="0"/>
          <a:chOff x="0" y="0"/>
          <a:chExt cx="0" cy="0"/>
        </a:xfrm>
      </p:grpSpPr>
      <p:sp>
        <p:nvSpPr>
          <p:cNvPr id="110" name="Google Shape;110;p24"/>
          <p:cNvSpPr txBox="1">
            <a:spLocks noGrp="1"/>
          </p:cNvSpPr>
          <p:nvPr>
            <p:ph type="title"/>
          </p:nvPr>
        </p:nvSpPr>
        <p:spPr>
          <a:xfrm>
            <a:off x="1232050" y="300675"/>
            <a:ext cx="7385100" cy="811800"/>
          </a:xfrm>
          <a:prstGeom prst="rect">
            <a:avLst/>
          </a:prstGeom>
          <a:noFill/>
          <a:ln>
            <a:noFill/>
          </a:ln>
        </p:spPr>
        <p:txBody>
          <a:bodyPr spcFirstLastPara="1" wrap="square" lIns="94750" tIns="94750" rIns="94750" bIns="94750" anchor="ctr" anchorCtr="0">
            <a:noAutofit/>
          </a:bodyPr>
          <a:lstStyle>
            <a:lvl1pPr lvl="0" algn="ctr" rtl="0">
              <a:lnSpc>
                <a:spcPct val="100000"/>
              </a:lnSpc>
              <a:spcBef>
                <a:spcPts val="0"/>
              </a:spcBef>
              <a:spcAft>
                <a:spcPts val="0"/>
              </a:spcAft>
              <a:buSzPts val="3300"/>
              <a:buNone/>
              <a:defRPr/>
            </a:lvl1pPr>
            <a:lvl2pPr lvl="1" algn="l" rtl="0">
              <a:lnSpc>
                <a:spcPct val="100000"/>
              </a:lnSpc>
              <a:spcBef>
                <a:spcPts val="0"/>
              </a:spcBef>
              <a:spcAft>
                <a:spcPts val="0"/>
              </a:spcAft>
              <a:buSzPts val="2900"/>
              <a:buNone/>
              <a:defRPr/>
            </a:lvl2pPr>
            <a:lvl3pPr lvl="2" algn="l" rtl="0">
              <a:lnSpc>
                <a:spcPct val="100000"/>
              </a:lnSpc>
              <a:spcBef>
                <a:spcPts val="0"/>
              </a:spcBef>
              <a:spcAft>
                <a:spcPts val="0"/>
              </a:spcAft>
              <a:buSzPts val="2900"/>
              <a:buNone/>
              <a:defRPr/>
            </a:lvl3pPr>
            <a:lvl4pPr lvl="3" algn="l" rtl="0">
              <a:lnSpc>
                <a:spcPct val="100000"/>
              </a:lnSpc>
              <a:spcBef>
                <a:spcPts val="0"/>
              </a:spcBef>
              <a:spcAft>
                <a:spcPts val="0"/>
              </a:spcAft>
              <a:buSzPts val="2900"/>
              <a:buNone/>
              <a:defRPr/>
            </a:lvl4pPr>
            <a:lvl5pPr lvl="4" algn="l" rtl="0">
              <a:lnSpc>
                <a:spcPct val="100000"/>
              </a:lnSpc>
              <a:spcBef>
                <a:spcPts val="0"/>
              </a:spcBef>
              <a:spcAft>
                <a:spcPts val="0"/>
              </a:spcAft>
              <a:buSzPts val="2900"/>
              <a:buNone/>
              <a:defRPr/>
            </a:lvl5pPr>
            <a:lvl6pPr lvl="5" algn="l" rtl="0">
              <a:lnSpc>
                <a:spcPct val="100000"/>
              </a:lnSpc>
              <a:spcBef>
                <a:spcPts val="0"/>
              </a:spcBef>
              <a:spcAft>
                <a:spcPts val="0"/>
              </a:spcAft>
              <a:buSzPts val="2900"/>
              <a:buNone/>
              <a:defRPr/>
            </a:lvl6pPr>
            <a:lvl7pPr lvl="6" algn="l" rtl="0">
              <a:lnSpc>
                <a:spcPct val="100000"/>
              </a:lnSpc>
              <a:spcBef>
                <a:spcPts val="0"/>
              </a:spcBef>
              <a:spcAft>
                <a:spcPts val="0"/>
              </a:spcAft>
              <a:buSzPts val="2900"/>
              <a:buNone/>
              <a:defRPr/>
            </a:lvl7pPr>
            <a:lvl8pPr lvl="7" algn="l" rtl="0">
              <a:lnSpc>
                <a:spcPct val="100000"/>
              </a:lnSpc>
              <a:spcBef>
                <a:spcPts val="0"/>
              </a:spcBef>
              <a:spcAft>
                <a:spcPts val="0"/>
              </a:spcAft>
              <a:buSzPts val="2900"/>
              <a:buNone/>
              <a:defRPr/>
            </a:lvl8pPr>
            <a:lvl9pPr lvl="8" algn="l" rtl="0">
              <a:lnSpc>
                <a:spcPct val="100000"/>
              </a:lnSpc>
              <a:spcBef>
                <a:spcPts val="0"/>
              </a:spcBef>
              <a:spcAft>
                <a:spcPts val="0"/>
              </a:spcAft>
              <a:buSzPts val="2900"/>
              <a:buNone/>
              <a:defRPr/>
            </a:lvl9pPr>
          </a:lstStyle>
          <a:p>
            <a:endParaRPr/>
          </a:p>
        </p:txBody>
      </p:sp>
      <p:sp>
        <p:nvSpPr>
          <p:cNvPr id="111" name="Google Shape;111;p24"/>
          <p:cNvSpPr txBox="1">
            <a:spLocks noGrp="1"/>
          </p:cNvSpPr>
          <p:nvPr>
            <p:ph type="subTitle" idx="1"/>
          </p:nvPr>
        </p:nvSpPr>
        <p:spPr>
          <a:xfrm>
            <a:off x="726775" y="2333175"/>
            <a:ext cx="4764600" cy="572700"/>
          </a:xfrm>
          <a:prstGeom prst="rect">
            <a:avLst/>
          </a:prstGeom>
          <a:noFill/>
          <a:ln>
            <a:noFill/>
          </a:ln>
        </p:spPr>
        <p:txBody>
          <a:bodyPr spcFirstLastPara="1" wrap="square" lIns="94750" tIns="94750" rIns="94750" bIns="94750" anchor="ctr" anchorCtr="0">
            <a:noAutofit/>
          </a:bodyPr>
          <a:lstStyle>
            <a:lvl1pPr lvl="0" algn="l" rtl="0">
              <a:lnSpc>
                <a:spcPct val="115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12" name="Google Shape;112;p24"/>
          <p:cNvSpPr txBox="1">
            <a:spLocks noGrp="1"/>
          </p:cNvSpPr>
          <p:nvPr>
            <p:ph type="subTitle" idx="2"/>
          </p:nvPr>
        </p:nvSpPr>
        <p:spPr>
          <a:xfrm>
            <a:off x="726775" y="3678900"/>
            <a:ext cx="4764600" cy="572700"/>
          </a:xfrm>
          <a:prstGeom prst="rect">
            <a:avLst/>
          </a:prstGeom>
          <a:noFill/>
          <a:ln>
            <a:noFill/>
          </a:ln>
        </p:spPr>
        <p:txBody>
          <a:bodyPr spcFirstLastPara="1" wrap="square" lIns="94750" tIns="94750" rIns="94750" bIns="94750" anchor="ctr" anchorCtr="0">
            <a:noAutofit/>
          </a:bodyPr>
          <a:lstStyle>
            <a:lvl1pPr lvl="0" algn="l" rtl="0">
              <a:lnSpc>
                <a:spcPct val="115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sp>
        <p:nvSpPr>
          <p:cNvPr id="113" name="Google Shape;113;p24"/>
          <p:cNvSpPr txBox="1">
            <a:spLocks noGrp="1"/>
          </p:cNvSpPr>
          <p:nvPr>
            <p:ph type="subTitle" idx="3"/>
          </p:nvPr>
        </p:nvSpPr>
        <p:spPr>
          <a:xfrm>
            <a:off x="726775" y="1873500"/>
            <a:ext cx="5182500" cy="530400"/>
          </a:xfrm>
          <a:prstGeom prst="rect">
            <a:avLst/>
          </a:prstGeom>
          <a:noFill/>
          <a:ln>
            <a:noFill/>
          </a:ln>
        </p:spPr>
        <p:txBody>
          <a:bodyPr spcFirstLastPara="1" wrap="square" lIns="94750" tIns="94750" rIns="94750" bIns="94750" anchor="ctr" anchorCtr="0">
            <a:noAutofit/>
          </a:bodyPr>
          <a:lstStyle>
            <a:lvl1pPr lvl="0" algn="l" rtl="0">
              <a:lnSpc>
                <a:spcPct val="100000"/>
              </a:lnSpc>
              <a:spcBef>
                <a:spcPts val="0"/>
              </a:spcBef>
              <a:spcAft>
                <a:spcPts val="0"/>
              </a:spcAft>
              <a:buClr>
                <a:schemeClr val="dk1"/>
              </a:buClr>
              <a:buSzPts val="2100"/>
              <a:buNone/>
              <a:defRPr sz="2200">
                <a:latin typeface="Lexend"/>
                <a:ea typeface="Lexend"/>
                <a:cs typeface="Lexend"/>
                <a:sym typeface="Lexend"/>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sp>
        <p:nvSpPr>
          <p:cNvPr id="114" name="Google Shape;114;p24"/>
          <p:cNvSpPr txBox="1">
            <a:spLocks noGrp="1"/>
          </p:cNvSpPr>
          <p:nvPr>
            <p:ph type="subTitle" idx="4"/>
          </p:nvPr>
        </p:nvSpPr>
        <p:spPr>
          <a:xfrm>
            <a:off x="726775" y="3219225"/>
            <a:ext cx="5182500" cy="530400"/>
          </a:xfrm>
          <a:prstGeom prst="rect">
            <a:avLst/>
          </a:prstGeom>
          <a:noFill/>
          <a:ln>
            <a:noFill/>
          </a:ln>
        </p:spPr>
        <p:txBody>
          <a:bodyPr spcFirstLastPara="1" wrap="square" lIns="94750" tIns="94750" rIns="94750" bIns="94750" anchor="ctr" anchorCtr="0">
            <a:noAutofit/>
          </a:bodyPr>
          <a:lstStyle>
            <a:lvl1pPr lvl="0" algn="l" rtl="0">
              <a:lnSpc>
                <a:spcPct val="100000"/>
              </a:lnSpc>
              <a:spcBef>
                <a:spcPts val="0"/>
              </a:spcBef>
              <a:spcAft>
                <a:spcPts val="0"/>
              </a:spcAft>
              <a:buClr>
                <a:schemeClr val="dk1"/>
              </a:buClr>
              <a:buSzPts val="2100"/>
              <a:buNone/>
              <a:defRPr sz="2200">
                <a:latin typeface="Lexend"/>
                <a:ea typeface="Lexend"/>
                <a:cs typeface="Lexend"/>
                <a:sym typeface="Lexend"/>
              </a:defRPr>
            </a:lvl1pPr>
            <a:lvl2pPr lvl="1" algn="ctr" rtl="0">
              <a:lnSpc>
                <a:spcPct val="100000"/>
              </a:lnSpc>
              <a:spcBef>
                <a:spcPts val="0"/>
              </a:spcBef>
              <a:spcAft>
                <a:spcPts val="0"/>
              </a:spcAft>
              <a:buClr>
                <a:schemeClr val="dk1"/>
              </a:buClr>
              <a:buSzPts val="2100"/>
              <a:buNone/>
              <a:defRPr sz="2100">
                <a:solidFill>
                  <a:schemeClr val="dk1"/>
                </a:solidFill>
              </a:defRPr>
            </a:lvl2pPr>
            <a:lvl3pPr lvl="2" algn="ctr" rtl="0">
              <a:lnSpc>
                <a:spcPct val="100000"/>
              </a:lnSpc>
              <a:spcBef>
                <a:spcPts val="0"/>
              </a:spcBef>
              <a:spcAft>
                <a:spcPts val="0"/>
              </a:spcAft>
              <a:buClr>
                <a:schemeClr val="dk1"/>
              </a:buClr>
              <a:buSzPts val="2100"/>
              <a:buNone/>
              <a:defRPr sz="2100">
                <a:solidFill>
                  <a:schemeClr val="dk1"/>
                </a:solidFill>
              </a:defRPr>
            </a:lvl3pPr>
            <a:lvl4pPr lvl="3" algn="ctr" rtl="0">
              <a:lnSpc>
                <a:spcPct val="100000"/>
              </a:lnSpc>
              <a:spcBef>
                <a:spcPts val="0"/>
              </a:spcBef>
              <a:spcAft>
                <a:spcPts val="0"/>
              </a:spcAft>
              <a:buClr>
                <a:schemeClr val="dk1"/>
              </a:buClr>
              <a:buSzPts val="2100"/>
              <a:buNone/>
              <a:defRPr sz="2100">
                <a:solidFill>
                  <a:schemeClr val="dk1"/>
                </a:solidFill>
              </a:defRPr>
            </a:lvl4pPr>
            <a:lvl5pPr lvl="4" algn="ctr" rtl="0">
              <a:lnSpc>
                <a:spcPct val="100000"/>
              </a:lnSpc>
              <a:spcBef>
                <a:spcPts val="0"/>
              </a:spcBef>
              <a:spcAft>
                <a:spcPts val="0"/>
              </a:spcAft>
              <a:buClr>
                <a:schemeClr val="dk1"/>
              </a:buClr>
              <a:buSzPts val="2100"/>
              <a:buNone/>
              <a:defRPr sz="2100">
                <a:solidFill>
                  <a:schemeClr val="dk1"/>
                </a:solidFill>
              </a:defRPr>
            </a:lvl5pPr>
            <a:lvl6pPr lvl="5" algn="ctr" rtl="0">
              <a:lnSpc>
                <a:spcPct val="100000"/>
              </a:lnSpc>
              <a:spcBef>
                <a:spcPts val="0"/>
              </a:spcBef>
              <a:spcAft>
                <a:spcPts val="0"/>
              </a:spcAft>
              <a:buClr>
                <a:schemeClr val="dk1"/>
              </a:buClr>
              <a:buSzPts val="2100"/>
              <a:buNone/>
              <a:defRPr sz="2100">
                <a:solidFill>
                  <a:schemeClr val="dk1"/>
                </a:solidFill>
              </a:defRPr>
            </a:lvl6pPr>
            <a:lvl7pPr lvl="6" algn="ctr" rtl="0">
              <a:lnSpc>
                <a:spcPct val="100000"/>
              </a:lnSpc>
              <a:spcBef>
                <a:spcPts val="0"/>
              </a:spcBef>
              <a:spcAft>
                <a:spcPts val="0"/>
              </a:spcAft>
              <a:buClr>
                <a:schemeClr val="dk1"/>
              </a:buClr>
              <a:buSzPts val="2100"/>
              <a:buNone/>
              <a:defRPr sz="2100">
                <a:solidFill>
                  <a:schemeClr val="dk1"/>
                </a:solidFill>
              </a:defRPr>
            </a:lvl7pPr>
            <a:lvl8pPr lvl="7" algn="ctr" rtl="0">
              <a:lnSpc>
                <a:spcPct val="100000"/>
              </a:lnSpc>
              <a:spcBef>
                <a:spcPts val="0"/>
              </a:spcBef>
              <a:spcAft>
                <a:spcPts val="0"/>
              </a:spcAft>
              <a:buClr>
                <a:schemeClr val="dk1"/>
              </a:buClr>
              <a:buSzPts val="2100"/>
              <a:buNone/>
              <a:defRPr sz="2100">
                <a:solidFill>
                  <a:schemeClr val="dk1"/>
                </a:solidFill>
              </a:defRPr>
            </a:lvl8pPr>
            <a:lvl9pPr lvl="8" algn="ctr" rtl="0">
              <a:lnSpc>
                <a:spcPct val="100000"/>
              </a:lnSpc>
              <a:spcBef>
                <a:spcPts val="0"/>
              </a:spcBef>
              <a:spcAft>
                <a:spcPts val="0"/>
              </a:spcAft>
              <a:buClr>
                <a:schemeClr val="dk1"/>
              </a:buClr>
              <a:buSzPts val="2100"/>
              <a:buNone/>
              <a:defRPr sz="2100">
                <a:solidFill>
                  <a:schemeClr val="dk1"/>
                </a:solidFill>
              </a:defRPr>
            </a:lvl9pPr>
          </a:lstStyle>
          <a:p>
            <a:endParaRPr/>
          </a:p>
        </p:txBody>
      </p:sp>
      <p:pic>
        <p:nvPicPr>
          <p:cNvPr id="115" name="Google Shape;115;p24"/>
          <p:cNvPicPr preferRelativeResize="0"/>
          <p:nvPr/>
        </p:nvPicPr>
        <p:blipFill rotWithShape="1">
          <a:blip r:embed="rId2">
            <a:alphaModFix/>
          </a:blip>
          <a:srcRect t="2380" b="2380"/>
          <a:stretch/>
        </p:blipFill>
        <p:spPr>
          <a:xfrm>
            <a:off x="371148" y="299250"/>
            <a:ext cx="601213" cy="572599"/>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pic>
        <p:nvPicPr>
          <p:cNvPr id="116" name="Google Shape;116;p24"/>
          <p:cNvPicPr preferRelativeResize="0"/>
          <p:nvPr/>
        </p:nvPicPr>
        <p:blipFill rotWithShape="1">
          <a:blip r:embed="rId3">
            <a:alphaModFix/>
          </a:blip>
          <a:srcRect l="2722" r="2732"/>
          <a:stretch/>
        </p:blipFill>
        <p:spPr>
          <a:xfrm>
            <a:off x="7793391" y="4680348"/>
            <a:ext cx="979743" cy="231228"/>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
  <p:cSld name="TITLE_1">
    <p:spTree>
      <p:nvGrpSpPr>
        <p:cNvPr id="1" name="Shape 59"/>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0"/>
        <p:cNvGrpSpPr/>
        <p:nvPr/>
      </p:nvGrpSpPr>
      <p:grpSpPr>
        <a:xfrm>
          <a:off x="0" y="0"/>
          <a:ext cx="0" cy="0"/>
          <a:chOff x="0" y="0"/>
          <a:chExt cx="0" cy="0"/>
        </a:xfrm>
      </p:grpSpPr>
      <p:sp>
        <p:nvSpPr>
          <p:cNvPr id="61" name="Google Shape;61;p16"/>
          <p:cNvSpPr txBox="1">
            <a:spLocks noGrp="1"/>
          </p:cNvSpPr>
          <p:nvPr>
            <p:ph type="title"/>
          </p:nvPr>
        </p:nvSpPr>
        <p:spPr>
          <a:xfrm>
            <a:off x="1164594" y="348707"/>
            <a:ext cx="7318500" cy="572700"/>
          </a:xfrm>
          <a:prstGeom prst="rect">
            <a:avLst/>
          </a:prstGeom>
          <a:noFill/>
          <a:ln>
            <a:noFill/>
          </a:ln>
        </p:spPr>
        <p:txBody>
          <a:bodyPr spcFirstLastPara="1" wrap="square" lIns="94750" tIns="94750" rIns="94750" bIns="94750" anchor="ctr" anchorCtr="0">
            <a:noAutofit/>
          </a:bodyPr>
          <a:lstStyle>
            <a:lvl1pPr lvl="0" algn="ctr" rtl="0">
              <a:lnSpc>
                <a:spcPct val="100000"/>
              </a:lnSpc>
              <a:spcBef>
                <a:spcPts val="0"/>
              </a:spcBef>
              <a:spcAft>
                <a:spcPts val="0"/>
              </a:spcAft>
              <a:buClr>
                <a:schemeClr val="dk1"/>
              </a:buClr>
              <a:buSzPts val="3300"/>
              <a:buNone/>
              <a:defRPr>
                <a:solidFill>
                  <a:schemeClr val="dk1"/>
                </a:solidFill>
              </a:defRPr>
            </a:lvl1pPr>
            <a:lvl2pPr lvl="1" algn="l" rtl="0">
              <a:lnSpc>
                <a:spcPct val="100000"/>
              </a:lnSpc>
              <a:spcBef>
                <a:spcPts val="0"/>
              </a:spcBef>
              <a:spcAft>
                <a:spcPts val="0"/>
              </a:spcAft>
              <a:buSzPts val="2900"/>
              <a:buNone/>
              <a:defRPr/>
            </a:lvl2pPr>
            <a:lvl3pPr lvl="2" algn="l" rtl="0">
              <a:lnSpc>
                <a:spcPct val="100000"/>
              </a:lnSpc>
              <a:spcBef>
                <a:spcPts val="0"/>
              </a:spcBef>
              <a:spcAft>
                <a:spcPts val="0"/>
              </a:spcAft>
              <a:buSzPts val="2900"/>
              <a:buNone/>
              <a:defRPr/>
            </a:lvl3pPr>
            <a:lvl4pPr lvl="3" algn="l" rtl="0">
              <a:lnSpc>
                <a:spcPct val="100000"/>
              </a:lnSpc>
              <a:spcBef>
                <a:spcPts val="0"/>
              </a:spcBef>
              <a:spcAft>
                <a:spcPts val="0"/>
              </a:spcAft>
              <a:buSzPts val="2900"/>
              <a:buNone/>
              <a:defRPr/>
            </a:lvl4pPr>
            <a:lvl5pPr lvl="4" algn="l" rtl="0">
              <a:lnSpc>
                <a:spcPct val="100000"/>
              </a:lnSpc>
              <a:spcBef>
                <a:spcPts val="0"/>
              </a:spcBef>
              <a:spcAft>
                <a:spcPts val="0"/>
              </a:spcAft>
              <a:buSzPts val="2900"/>
              <a:buNone/>
              <a:defRPr/>
            </a:lvl5pPr>
            <a:lvl6pPr lvl="5" algn="l" rtl="0">
              <a:lnSpc>
                <a:spcPct val="100000"/>
              </a:lnSpc>
              <a:spcBef>
                <a:spcPts val="0"/>
              </a:spcBef>
              <a:spcAft>
                <a:spcPts val="0"/>
              </a:spcAft>
              <a:buSzPts val="2900"/>
              <a:buNone/>
              <a:defRPr/>
            </a:lvl6pPr>
            <a:lvl7pPr lvl="6" algn="l" rtl="0">
              <a:lnSpc>
                <a:spcPct val="100000"/>
              </a:lnSpc>
              <a:spcBef>
                <a:spcPts val="0"/>
              </a:spcBef>
              <a:spcAft>
                <a:spcPts val="0"/>
              </a:spcAft>
              <a:buSzPts val="2900"/>
              <a:buNone/>
              <a:defRPr/>
            </a:lvl7pPr>
            <a:lvl8pPr lvl="7" algn="l" rtl="0">
              <a:lnSpc>
                <a:spcPct val="100000"/>
              </a:lnSpc>
              <a:spcBef>
                <a:spcPts val="0"/>
              </a:spcBef>
              <a:spcAft>
                <a:spcPts val="0"/>
              </a:spcAft>
              <a:buSzPts val="2900"/>
              <a:buNone/>
              <a:defRPr/>
            </a:lvl8pPr>
            <a:lvl9pPr lvl="8" algn="l" rtl="0">
              <a:lnSpc>
                <a:spcPct val="100000"/>
              </a:lnSpc>
              <a:spcBef>
                <a:spcPts val="0"/>
              </a:spcBef>
              <a:spcAft>
                <a:spcPts val="0"/>
              </a:spcAft>
              <a:buSzPts val="2900"/>
              <a:buNone/>
              <a:defRPr/>
            </a:lvl9pPr>
          </a:lstStyle>
          <a:p>
            <a:endParaRPr/>
          </a:p>
        </p:txBody>
      </p:sp>
      <p:sp>
        <p:nvSpPr>
          <p:cNvPr id="62" name="Google Shape;62;p16"/>
          <p:cNvSpPr txBox="1">
            <a:spLocks noGrp="1"/>
          </p:cNvSpPr>
          <p:nvPr>
            <p:ph type="body" idx="1"/>
          </p:nvPr>
        </p:nvSpPr>
        <p:spPr>
          <a:xfrm>
            <a:off x="720000" y="1152475"/>
            <a:ext cx="7704000" cy="523200"/>
          </a:xfrm>
          <a:prstGeom prst="rect">
            <a:avLst/>
          </a:prstGeom>
          <a:noFill/>
          <a:ln>
            <a:noFill/>
          </a:ln>
        </p:spPr>
        <p:txBody>
          <a:bodyPr spcFirstLastPara="1" wrap="square" lIns="94750" tIns="94750" rIns="94750" bIns="94750" anchor="t" anchorCtr="0">
            <a:noAutofit/>
          </a:bodyPr>
          <a:lstStyle>
            <a:lvl1pPr marL="457200" lvl="0" indent="-349250" algn="l" rtl="0">
              <a:lnSpc>
                <a:spcPct val="115000"/>
              </a:lnSpc>
              <a:spcBef>
                <a:spcPts val="0"/>
              </a:spcBef>
              <a:spcAft>
                <a:spcPts val="0"/>
              </a:spcAft>
              <a:buSzPts val="1900"/>
              <a:buAutoNum type="alphaUcPeriod"/>
              <a:defRPr sz="1600"/>
            </a:lvl1pPr>
            <a:lvl2pPr marL="914400" lvl="1" indent="-330200" algn="l" rtl="0">
              <a:lnSpc>
                <a:spcPct val="115000"/>
              </a:lnSpc>
              <a:spcBef>
                <a:spcPts val="0"/>
              </a:spcBef>
              <a:spcAft>
                <a:spcPts val="0"/>
              </a:spcAft>
              <a:buSzPts val="1600"/>
              <a:buAutoNum type="alphaLcPeriod"/>
              <a:defRPr sz="1600"/>
            </a:lvl2pPr>
            <a:lvl3pPr marL="1371600" lvl="2" indent="-330200" algn="l" rtl="0">
              <a:lnSpc>
                <a:spcPct val="115000"/>
              </a:lnSpc>
              <a:spcBef>
                <a:spcPts val="0"/>
              </a:spcBef>
              <a:spcAft>
                <a:spcPts val="0"/>
              </a:spcAft>
              <a:buSzPts val="1600"/>
              <a:buAutoNum type="romanLcPeriod"/>
              <a:defRPr sz="1600"/>
            </a:lvl3pPr>
            <a:lvl4pPr marL="1828800" lvl="3" indent="-330200" algn="l" rtl="0">
              <a:lnSpc>
                <a:spcPct val="115000"/>
              </a:lnSpc>
              <a:spcBef>
                <a:spcPts val="0"/>
              </a:spcBef>
              <a:spcAft>
                <a:spcPts val="0"/>
              </a:spcAft>
              <a:buSzPts val="1600"/>
              <a:buAutoNum type="arabicPeriod"/>
              <a:defRPr sz="1600"/>
            </a:lvl4pPr>
            <a:lvl5pPr marL="2286000" lvl="4" indent="-330200" algn="l" rtl="0">
              <a:lnSpc>
                <a:spcPct val="115000"/>
              </a:lnSpc>
              <a:spcBef>
                <a:spcPts val="0"/>
              </a:spcBef>
              <a:spcAft>
                <a:spcPts val="0"/>
              </a:spcAft>
              <a:buSzPts val="1600"/>
              <a:buAutoNum type="alphaLcPeriod"/>
              <a:defRPr sz="1600"/>
            </a:lvl5pPr>
            <a:lvl6pPr marL="2743200" lvl="5" indent="-330200" algn="l" rtl="0">
              <a:lnSpc>
                <a:spcPct val="115000"/>
              </a:lnSpc>
              <a:spcBef>
                <a:spcPts val="0"/>
              </a:spcBef>
              <a:spcAft>
                <a:spcPts val="0"/>
              </a:spcAft>
              <a:buSzPts val="1600"/>
              <a:buAutoNum type="romanLcPeriod"/>
              <a:defRPr sz="1600"/>
            </a:lvl6pPr>
            <a:lvl7pPr marL="3200400" lvl="6" indent="-330200" algn="l" rtl="0">
              <a:lnSpc>
                <a:spcPct val="115000"/>
              </a:lnSpc>
              <a:spcBef>
                <a:spcPts val="0"/>
              </a:spcBef>
              <a:spcAft>
                <a:spcPts val="0"/>
              </a:spcAft>
              <a:buSzPts val="1600"/>
              <a:buAutoNum type="arabicPeriod"/>
              <a:defRPr sz="1600"/>
            </a:lvl7pPr>
            <a:lvl8pPr marL="3657600" lvl="7" indent="-330200" algn="l" rtl="0">
              <a:lnSpc>
                <a:spcPct val="115000"/>
              </a:lnSpc>
              <a:spcBef>
                <a:spcPts val="0"/>
              </a:spcBef>
              <a:spcAft>
                <a:spcPts val="0"/>
              </a:spcAft>
              <a:buSzPts val="1600"/>
              <a:buAutoNum type="alphaLcPeriod"/>
              <a:defRPr sz="1600"/>
            </a:lvl8pPr>
            <a:lvl9pPr marL="4114800" lvl="8" indent="-330200" algn="l" rtl="0">
              <a:lnSpc>
                <a:spcPct val="115000"/>
              </a:lnSpc>
              <a:spcBef>
                <a:spcPts val="0"/>
              </a:spcBef>
              <a:spcAft>
                <a:spcPts val="0"/>
              </a:spcAft>
              <a:buSzPts val="1600"/>
              <a:buAutoNum type="romanLcPeriod"/>
              <a:defRPr sz="1600"/>
            </a:lvl9pPr>
          </a:lstStyle>
          <a:p>
            <a:endParaRPr/>
          </a:p>
        </p:txBody>
      </p:sp>
      <p:pic>
        <p:nvPicPr>
          <p:cNvPr id="63" name="Google Shape;63;p16"/>
          <p:cNvPicPr preferRelativeResize="0"/>
          <p:nvPr/>
        </p:nvPicPr>
        <p:blipFill rotWithShape="1">
          <a:blip r:embed="rId2">
            <a:alphaModFix/>
          </a:blip>
          <a:srcRect l="2722" r="2732"/>
          <a:stretch/>
        </p:blipFill>
        <p:spPr>
          <a:xfrm>
            <a:off x="7793391" y="4680348"/>
            <a:ext cx="979743" cy="231228"/>
          </a:xfrm>
          <a:prstGeom prst="rect">
            <a:avLst/>
          </a:prstGeom>
          <a:noFill/>
          <a:ln>
            <a:noFill/>
          </a:ln>
        </p:spPr>
      </p:pic>
      <p:pic>
        <p:nvPicPr>
          <p:cNvPr id="64" name="Google Shape;64;p16"/>
          <p:cNvPicPr preferRelativeResize="0"/>
          <p:nvPr/>
        </p:nvPicPr>
        <p:blipFill rotWithShape="1">
          <a:blip r:embed="rId3">
            <a:alphaModFix/>
          </a:blip>
          <a:srcRect t="2380" b="2380"/>
          <a:stretch/>
        </p:blipFill>
        <p:spPr>
          <a:xfrm>
            <a:off x="371148" y="299250"/>
            <a:ext cx="601213" cy="572599"/>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Lesson title uneven">
  <p:cSld name="CUSTOM_11">
    <p:spTree>
      <p:nvGrpSpPr>
        <p:cNvPr id="1" name="Shape 65"/>
        <p:cNvGrpSpPr/>
        <p:nvPr/>
      </p:nvGrpSpPr>
      <p:grpSpPr>
        <a:xfrm>
          <a:off x="0" y="0"/>
          <a:ext cx="0" cy="0"/>
          <a:chOff x="0" y="0"/>
          <a:chExt cx="0" cy="0"/>
        </a:xfrm>
      </p:grpSpPr>
      <p:sp>
        <p:nvSpPr>
          <p:cNvPr id="66" name="Google Shape;66;p17"/>
          <p:cNvSpPr/>
          <p:nvPr/>
        </p:nvSpPr>
        <p:spPr>
          <a:xfrm>
            <a:off x="0" y="-3675"/>
            <a:ext cx="3862500" cy="5143500"/>
          </a:xfrm>
          <a:prstGeom prst="rect">
            <a:avLst/>
          </a:prstGeom>
          <a:solidFill>
            <a:schemeClr val="dk1"/>
          </a:solidFill>
          <a:ln>
            <a:noFill/>
          </a:ln>
        </p:spPr>
        <p:txBody>
          <a:bodyPr spcFirstLastPara="1" wrap="square" lIns="94750" tIns="94750" rIns="94750" bIns="9475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7" name="Google Shape;67;p17"/>
          <p:cNvSpPr/>
          <p:nvPr/>
        </p:nvSpPr>
        <p:spPr>
          <a:xfrm>
            <a:off x="3856000" y="-3675"/>
            <a:ext cx="5287800" cy="5143500"/>
          </a:xfrm>
          <a:prstGeom prst="rect">
            <a:avLst/>
          </a:prstGeom>
          <a:solidFill>
            <a:schemeClr val="lt1"/>
          </a:solidFill>
          <a:ln>
            <a:noFill/>
          </a:ln>
        </p:spPr>
        <p:txBody>
          <a:bodyPr spcFirstLastPara="1" wrap="square" lIns="94750" tIns="94750" rIns="94750" bIns="9475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68" name="Google Shape;68;p17"/>
          <p:cNvSpPr txBox="1">
            <a:spLocks noGrp="1"/>
          </p:cNvSpPr>
          <p:nvPr>
            <p:ph type="title"/>
          </p:nvPr>
        </p:nvSpPr>
        <p:spPr>
          <a:xfrm>
            <a:off x="720000" y="2231275"/>
            <a:ext cx="2877300" cy="1121700"/>
          </a:xfrm>
          <a:prstGeom prst="rect">
            <a:avLst/>
          </a:prstGeom>
          <a:noFill/>
          <a:ln>
            <a:noFill/>
          </a:ln>
        </p:spPr>
        <p:txBody>
          <a:bodyPr spcFirstLastPara="1" wrap="square" lIns="94750" tIns="94750" rIns="94750" bIns="94750" anchor="ctr" anchorCtr="0">
            <a:noAutofit/>
          </a:bodyPr>
          <a:lstStyle>
            <a:lvl1pPr lvl="0" algn="l" rtl="0">
              <a:lnSpc>
                <a:spcPct val="100000"/>
              </a:lnSpc>
              <a:spcBef>
                <a:spcPts val="0"/>
              </a:spcBef>
              <a:spcAft>
                <a:spcPts val="0"/>
              </a:spcAft>
              <a:buSzPts val="3700"/>
              <a:buNone/>
              <a:defRPr sz="4500">
                <a:solidFill>
                  <a:schemeClr val="accent2"/>
                </a:solidFill>
              </a:defRPr>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69" name="Google Shape;69;p17"/>
          <p:cNvSpPr txBox="1">
            <a:spLocks noGrp="1"/>
          </p:cNvSpPr>
          <p:nvPr>
            <p:ph type="title" idx="2"/>
          </p:nvPr>
        </p:nvSpPr>
        <p:spPr>
          <a:xfrm>
            <a:off x="936900" y="1001848"/>
            <a:ext cx="1221900" cy="841800"/>
          </a:xfrm>
          <a:prstGeom prst="rect">
            <a:avLst/>
          </a:prstGeom>
          <a:noFill/>
          <a:ln>
            <a:noFill/>
          </a:ln>
        </p:spPr>
        <p:txBody>
          <a:bodyPr spcFirstLastPara="1" wrap="square" lIns="94750" tIns="94750" rIns="94750" bIns="94750" anchor="ctr" anchorCtr="0">
            <a:noAutofit/>
          </a:bodyPr>
          <a:lstStyle>
            <a:lvl1pPr lvl="0" algn="ctr" rtl="0">
              <a:lnSpc>
                <a:spcPct val="100000"/>
              </a:lnSpc>
              <a:spcBef>
                <a:spcPts val="0"/>
              </a:spcBef>
              <a:spcAft>
                <a:spcPts val="0"/>
              </a:spcAft>
              <a:buSzPts val="6200"/>
              <a:buNone/>
              <a:defRPr sz="6200">
                <a:solidFill>
                  <a:schemeClr val="accent2"/>
                </a:solidFill>
              </a:defRPr>
            </a:lvl1pPr>
            <a:lvl2pPr lvl="1" algn="ctr" rtl="0">
              <a:lnSpc>
                <a:spcPct val="100000"/>
              </a:lnSpc>
              <a:spcBef>
                <a:spcPts val="0"/>
              </a:spcBef>
              <a:spcAft>
                <a:spcPts val="0"/>
              </a:spcAft>
              <a:buSzPts val="6200"/>
              <a:buNone/>
              <a:defRPr sz="6200"/>
            </a:lvl2pPr>
            <a:lvl3pPr lvl="2" algn="ctr" rtl="0">
              <a:lnSpc>
                <a:spcPct val="100000"/>
              </a:lnSpc>
              <a:spcBef>
                <a:spcPts val="0"/>
              </a:spcBef>
              <a:spcAft>
                <a:spcPts val="0"/>
              </a:spcAft>
              <a:buSzPts val="6200"/>
              <a:buNone/>
              <a:defRPr sz="6200"/>
            </a:lvl3pPr>
            <a:lvl4pPr lvl="3" algn="ctr" rtl="0">
              <a:lnSpc>
                <a:spcPct val="100000"/>
              </a:lnSpc>
              <a:spcBef>
                <a:spcPts val="0"/>
              </a:spcBef>
              <a:spcAft>
                <a:spcPts val="0"/>
              </a:spcAft>
              <a:buSzPts val="6200"/>
              <a:buNone/>
              <a:defRPr sz="6200"/>
            </a:lvl4pPr>
            <a:lvl5pPr lvl="4" algn="ctr" rtl="0">
              <a:lnSpc>
                <a:spcPct val="100000"/>
              </a:lnSpc>
              <a:spcBef>
                <a:spcPts val="0"/>
              </a:spcBef>
              <a:spcAft>
                <a:spcPts val="0"/>
              </a:spcAft>
              <a:buSzPts val="6200"/>
              <a:buNone/>
              <a:defRPr sz="6200"/>
            </a:lvl5pPr>
            <a:lvl6pPr lvl="5" algn="ctr" rtl="0">
              <a:lnSpc>
                <a:spcPct val="100000"/>
              </a:lnSpc>
              <a:spcBef>
                <a:spcPts val="0"/>
              </a:spcBef>
              <a:spcAft>
                <a:spcPts val="0"/>
              </a:spcAft>
              <a:buSzPts val="6200"/>
              <a:buNone/>
              <a:defRPr sz="6200"/>
            </a:lvl6pPr>
            <a:lvl7pPr lvl="6" algn="ctr" rtl="0">
              <a:lnSpc>
                <a:spcPct val="100000"/>
              </a:lnSpc>
              <a:spcBef>
                <a:spcPts val="0"/>
              </a:spcBef>
              <a:spcAft>
                <a:spcPts val="0"/>
              </a:spcAft>
              <a:buSzPts val="6200"/>
              <a:buNone/>
              <a:defRPr sz="6200"/>
            </a:lvl7pPr>
            <a:lvl8pPr lvl="7" algn="ctr" rtl="0">
              <a:lnSpc>
                <a:spcPct val="100000"/>
              </a:lnSpc>
              <a:spcBef>
                <a:spcPts val="0"/>
              </a:spcBef>
              <a:spcAft>
                <a:spcPts val="0"/>
              </a:spcAft>
              <a:buSzPts val="6200"/>
              <a:buNone/>
              <a:defRPr sz="6200"/>
            </a:lvl8pPr>
            <a:lvl9pPr lvl="8" algn="ctr" rtl="0">
              <a:lnSpc>
                <a:spcPct val="100000"/>
              </a:lnSpc>
              <a:spcBef>
                <a:spcPts val="0"/>
              </a:spcBef>
              <a:spcAft>
                <a:spcPts val="0"/>
              </a:spcAft>
              <a:buSzPts val="6200"/>
              <a:buNone/>
              <a:defRPr sz="6200"/>
            </a:lvl9pPr>
          </a:lstStyle>
          <a:p>
            <a:endParaRPr/>
          </a:p>
        </p:txBody>
      </p:sp>
      <p:sp>
        <p:nvSpPr>
          <p:cNvPr id="70" name="Google Shape;70;p17"/>
          <p:cNvSpPr txBox="1">
            <a:spLocks noGrp="1"/>
          </p:cNvSpPr>
          <p:nvPr>
            <p:ph type="subTitle" idx="1"/>
          </p:nvPr>
        </p:nvSpPr>
        <p:spPr>
          <a:xfrm>
            <a:off x="720000" y="3870350"/>
            <a:ext cx="2605500" cy="604200"/>
          </a:xfrm>
          <a:prstGeom prst="rect">
            <a:avLst/>
          </a:prstGeom>
          <a:noFill/>
          <a:ln>
            <a:noFill/>
          </a:ln>
        </p:spPr>
        <p:txBody>
          <a:bodyPr spcFirstLastPara="1" wrap="square" lIns="94750" tIns="94750" rIns="94750" bIns="94750" anchor="ctr" anchorCtr="0">
            <a:noAutofit/>
          </a:bodyPr>
          <a:lstStyle>
            <a:lvl1pPr lvl="0" algn="l" rtl="0">
              <a:lnSpc>
                <a:spcPct val="150000"/>
              </a:lnSpc>
              <a:spcBef>
                <a:spcPts val="0"/>
              </a:spcBef>
              <a:spcAft>
                <a:spcPts val="0"/>
              </a:spcAft>
              <a:buSzPts val="1500"/>
              <a:buNone/>
              <a:defRPr sz="1600">
                <a:solidFill>
                  <a:schemeClr val="accent2"/>
                </a:solidFill>
              </a:defRPr>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pic>
        <p:nvPicPr>
          <p:cNvPr id="71" name="Google Shape;71;p17"/>
          <p:cNvPicPr preferRelativeResize="0"/>
          <p:nvPr/>
        </p:nvPicPr>
        <p:blipFill rotWithShape="1">
          <a:blip r:embed="rId2">
            <a:alphaModFix/>
          </a:blip>
          <a:srcRect t="2380" b="2380"/>
          <a:stretch/>
        </p:blipFill>
        <p:spPr>
          <a:xfrm>
            <a:off x="371148" y="299250"/>
            <a:ext cx="601213" cy="572599"/>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pic>
        <p:nvPicPr>
          <p:cNvPr id="72" name="Google Shape;72;p17"/>
          <p:cNvPicPr preferRelativeResize="0"/>
          <p:nvPr/>
        </p:nvPicPr>
        <p:blipFill rotWithShape="1">
          <a:blip r:embed="rId2">
            <a:alphaModFix/>
          </a:blip>
          <a:srcRect t="2380" b="2380"/>
          <a:stretch/>
        </p:blipFill>
        <p:spPr>
          <a:xfrm>
            <a:off x="371148" y="299250"/>
            <a:ext cx="601213" cy="572599"/>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pic>
        <p:nvPicPr>
          <p:cNvPr id="73" name="Google Shape;73;p17"/>
          <p:cNvPicPr preferRelativeResize="0"/>
          <p:nvPr/>
        </p:nvPicPr>
        <p:blipFill rotWithShape="1">
          <a:blip r:embed="rId3">
            <a:alphaModFix/>
          </a:blip>
          <a:srcRect l="2722" r="2732"/>
          <a:stretch/>
        </p:blipFill>
        <p:spPr>
          <a:xfrm>
            <a:off x="7793391" y="4680348"/>
            <a:ext cx="979743" cy="231228"/>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body" type="titleOnly">
  <p:cSld name="TITLE_ONLY">
    <p:spTree>
      <p:nvGrpSpPr>
        <p:cNvPr id="1" name="Shape 82"/>
        <p:cNvGrpSpPr/>
        <p:nvPr/>
      </p:nvGrpSpPr>
      <p:grpSpPr>
        <a:xfrm>
          <a:off x="0" y="0"/>
          <a:ext cx="0" cy="0"/>
          <a:chOff x="0" y="0"/>
          <a:chExt cx="0" cy="0"/>
        </a:xfrm>
      </p:grpSpPr>
      <p:sp>
        <p:nvSpPr>
          <p:cNvPr id="83" name="Google Shape;83;p19"/>
          <p:cNvSpPr txBox="1">
            <a:spLocks noGrp="1"/>
          </p:cNvSpPr>
          <p:nvPr>
            <p:ph type="title"/>
          </p:nvPr>
        </p:nvSpPr>
        <p:spPr>
          <a:xfrm>
            <a:off x="1164594" y="316670"/>
            <a:ext cx="7259400" cy="572700"/>
          </a:xfrm>
          <a:prstGeom prst="rect">
            <a:avLst/>
          </a:prstGeom>
          <a:noFill/>
          <a:ln>
            <a:noFill/>
          </a:ln>
        </p:spPr>
        <p:txBody>
          <a:bodyPr spcFirstLastPara="1" wrap="square" lIns="94750" tIns="94750" rIns="94750" bIns="94750" anchor="ctr" anchorCtr="0">
            <a:noAutofit/>
          </a:bodyPr>
          <a:lstStyle>
            <a:lvl1pPr lvl="0" algn="l" rtl="0">
              <a:lnSpc>
                <a:spcPct val="100000"/>
              </a:lnSpc>
              <a:spcBef>
                <a:spcPts val="0"/>
              </a:spcBef>
              <a:spcAft>
                <a:spcPts val="0"/>
              </a:spcAft>
              <a:buSzPts val="3300"/>
              <a:buNone/>
              <a:defRPr/>
            </a:lvl1pPr>
            <a:lvl2pPr lvl="1" algn="l" rtl="0">
              <a:lnSpc>
                <a:spcPct val="100000"/>
              </a:lnSpc>
              <a:spcBef>
                <a:spcPts val="0"/>
              </a:spcBef>
              <a:spcAft>
                <a:spcPts val="0"/>
              </a:spcAft>
              <a:buSzPts val="2900"/>
              <a:buNone/>
              <a:defRPr/>
            </a:lvl2pPr>
            <a:lvl3pPr lvl="2" algn="l" rtl="0">
              <a:lnSpc>
                <a:spcPct val="100000"/>
              </a:lnSpc>
              <a:spcBef>
                <a:spcPts val="0"/>
              </a:spcBef>
              <a:spcAft>
                <a:spcPts val="0"/>
              </a:spcAft>
              <a:buSzPts val="2900"/>
              <a:buNone/>
              <a:defRPr/>
            </a:lvl3pPr>
            <a:lvl4pPr lvl="3" algn="l" rtl="0">
              <a:lnSpc>
                <a:spcPct val="100000"/>
              </a:lnSpc>
              <a:spcBef>
                <a:spcPts val="0"/>
              </a:spcBef>
              <a:spcAft>
                <a:spcPts val="0"/>
              </a:spcAft>
              <a:buSzPts val="2900"/>
              <a:buNone/>
              <a:defRPr/>
            </a:lvl4pPr>
            <a:lvl5pPr lvl="4" algn="l" rtl="0">
              <a:lnSpc>
                <a:spcPct val="100000"/>
              </a:lnSpc>
              <a:spcBef>
                <a:spcPts val="0"/>
              </a:spcBef>
              <a:spcAft>
                <a:spcPts val="0"/>
              </a:spcAft>
              <a:buSzPts val="2900"/>
              <a:buNone/>
              <a:defRPr/>
            </a:lvl5pPr>
            <a:lvl6pPr lvl="5" algn="l" rtl="0">
              <a:lnSpc>
                <a:spcPct val="100000"/>
              </a:lnSpc>
              <a:spcBef>
                <a:spcPts val="0"/>
              </a:spcBef>
              <a:spcAft>
                <a:spcPts val="0"/>
              </a:spcAft>
              <a:buSzPts val="2900"/>
              <a:buNone/>
              <a:defRPr/>
            </a:lvl6pPr>
            <a:lvl7pPr lvl="6" algn="l" rtl="0">
              <a:lnSpc>
                <a:spcPct val="100000"/>
              </a:lnSpc>
              <a:spcBef>
                <a:spcPts val="0"/>
              </a:spcBef>
              <a:spcAft>
                <a:spcPts val="0"/>
              </a:spcAft>
              <a:buSzPts val="2900"/>
              <a:buNone/>
              <a:defRPr/>
            </a:lvl7pPr>
            <a:lvl8pPr lvl="7" algn="l" rtl="0">
              <a:lnSpc>
                <a:spcPct val="100000"/>
              </a:lnSpc>
              <a:spcBef>
                <a:spcPts val="0"/>
              </a:spcBef>
              <a:spcAft>
                <a:spcPts val="0"/>
              </a:spcAft>
              <a:buSzPts val="2900"/>
              <a:buNone/>
              <a:defRPr/>
            </a:lvl8pPr>
            <a:lvl9pPr lvl="8" algn="l" rtl="0">
              <a:lnSpc>
                <a:spcPct val="100000"/>
              </a:lnSpc>
              <a:spcBef>
                <a:spcPts val="0"/>
              </a:spcBef>
              <a:spcAft>
                <a:spcPts val="0"/>
              </a:spcAft>
              <a:buSzPts val="2900"/>
              <a:buNone/>
              <a:defRPr/>
            </a:lvl9pPr>
          </a:lstStyle>
          <a:p>
            <a:endParaRPr/>
          </a:p>
        </p:txBody>
      </p:sp>
      <p:pic>
        <p:nvPicPr>
          <p:cNvPr id="84" name="Google Shape;84;p19"/>
          <p:cNvPicPr preferRelativeResize="0"/>
          <p:nvPr/>
        </p:nvPicPr>
        <p:blipFill rotWithShape="1">
          <a:blip r:embed="rId2">
            <a:alphaModFix/>
          </a:blip>
          <a:srcRect t="2380" b="2380"/>
          <a:stretch/>
        </p:blipFill>
        <p:spPr>
          <a:xfrm>
            <a:off x="371148" y="299250"/>
            <a:ext cx="601213" cy="572599"/>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sp>
        <p:nvSpPr>
          <p:cNvPr id="85" name="Google Shape;85;p19"/>
          <p:cNvSpPr txBox="1">
            <a:spLocks noGrp="1"/>
          </p:cNvSpPr>
          <p:nvPr>
            <p:ph type="subTitle" idx="1"/>
          </p:nvPr>
        </p:nvSpPr>
        <p:spPr>
          <a:xfrm>
            <a:off x="1317050" y="1106625"/>
            <a:ext cx="6692400" cy="2559600"/>
          </a:xfrm>
          <a:prstGeom prst="rect">
            <a:avLst/>
          </a:prstGeom>
          <a:noFill/>
          <a:ln>
            <a:noFill/>
          </a:ln>
        </p:spPr>
        <p:txBody>
          <a:bodyPr spcFirstLastPara="1" wrap="square" lIns="94750" tIns="94750" rIns="94750" bIns="94750" anchor="t" anchorCtr="0">
            <a:noAutofit/>
          </a:bodyPr>
          <a:lstStyle>
            <a:lvl1pPr lvl="0" algn="l" rtl="0">
              <a:lnSpc>
                <a:spcPct val="100000"/>
              </a:lnSpc>
              <a:spcBef>
                <a:spcPts val="0"/>
              </a:spcBef>
              <a:spcAft>
                <a:spcPts val="0"/>
              </a:spcAft>
              <a:buSzPts val="1500"/>
              <a:buNone/>
              <a:defRPr sz="16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pic>
        <p:nvPicPr>
          <p:cNvPr id="86" name="Google Shape;86;p19"/>
          <p:cNvPicPr preferRelativeResize="0"/>
          <p:nvPr/>
        </p:nvPicPr>
        <p:blipFill rotWithShape="1">
          <a:blip r:embed="rId3">
            <a:alphaModFix/>
          </a:blip>
          <a:srcRect l="2722" r="2732"/>
          <a:stretch/>
        </p:blipFill>
        <p:spPr>
          <a:xfrm>
            <a:off x="7793391" y="4680348"/>
            <a:ext cx="979743" cy="231228"/>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mp; body">
  <p:cSld name="CUSTOM_7_1">
    <p:bg>
      <p:bgPr>
        <a:solidFill>
          <a:schemeClr val="lt1"/>
        </a:solidFill>
        <a:effectLst/>
      </p:bgPr>
    </p:bg>
    <p:spTree>
      <p:nvGrpSpPr>
        <p:cNvPr id="1" name="Shape 87"/>
        <p:cNvGrpSpPr/>
        <p:nvPr/>
      </p:nvGrpSpPr>
      <p:grpSpPr>
        <a:xfrm>
          <a:off x="0" y="0"/>
          <a:ext cx="0" cy="0"/>
          <a:chOff x="0" y="0"/>
          <a:chExt cx="0" cy="0"/>
        </a:xfrm>
      </p:grpSpPr>
      <p:pic>
        <p:nvPicPr>
          <p:cNvPr id="88" name="Google Shape;88;p20"/>
          <p:cNvPicPr preferRelativeResize="0"/>
          <p:nvPr/>
        </p:nvPicPr>
        <p:blipFill rotWithShape="1">
          <a:blip r:embed="rId2">
            <a:alphaModFix/>
          </a:blip>
          <a:srcRect t="2380" b="2380"/>
          <a:stretch/>
        </p:blipFill>
        <p:spPr>
          <a:xfrm>
            <a:off x="371148" y="299250"/>
            <a:ext cx="601213" cy="572599"/>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sp>
        <p:nvSpPr>
          <p:cNvPr id="89" name="Google Shape;89;p20"/>
          <p:cNvSpPr txBox="1">
            <a:spLocks noGrp="1"/>
          </p:cNvSpPr>
          <p:nvPr>
            <p:ph type="subTitle" idx="1"/>
          </p:nvPr>
        </p:nvSpPr>
        <p:spPr>
          <a:xfrm>
            <a:off x="1317050" y="1106625"/>
            <a:ext cx="6692400" cy="2559600"/>
          </a:xfrm>
          <a:prstGeom prst="rect">
            <a:avLst/>
          </a:prstGeom>
          <a:noFill/>
          <a:ln>
            <a:noFill/>
          </a:ln>
        </p:spPr>
        <p:txBody>
          <a:bodyPr spcFirstLastPara="1" wrap="square" lIns="94750" tIns="94750" rIns="94750" bIns="94750" anchor="t" anchorCtr="0">
            <a:noAutofit/>
          </a:bodyPr>
          <a:lstStyle>
            <a:lvl1pPr lvl="0" algn="l" rtl="0">
              <a:lnSpc>
                <a:spcPct val="115000"/>
              </a:lnSpc>
              <a:spcBef>
                <a:spcPts val="0"/>
              </a:spcBef>
              <a:spcAft>
                <a:spcPts val="0"/>
              </a:spcAft>
              <a:buSzPts val="1500"/>
              <a:buNone/>
              <a:defRPr sz="16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pic>
        <p:nvPicPr>
          <p:cNvPr id="90" name="Google Shape;90;p20"/>
          <p:cNvPicPr preferRelativeResize="0"/>
          <p:nvPr/>
        </p:nvPicPr>
        <p:blipFill rotWithShape="1">
          <a:blip r:embed="rId3">
            <a:alphaModFix/>
          </a:blip>
          <a:srcRect l="2722" r="2732"/>
          <a:stretch/>
        </p:blipFill>
        <p:spPr>
          <a:xfrm>
            <a:off x="7793391" y="4680348"/>
            <a:ext cx="979743" cy="231228"/>
          </a:xfrm>
          <a:prstGeom prst="rect">
            <a:avLst/>
          </a:prstGeom>
          <a:noFill/>
          <a:ln>
            <a:noFill/>
          </a:ln>
        </p:spPr>
      </p:pic>
      <p:sp>
        <p:nvSpPr>
          <p:cNvPr id="91" name="Google Shape;91;p20"/>
          <p:cNvSpPr txBox="1">
            <a:spLocks noGrp="1"/>
          </p:cNvSpPr>
          <p:nvPr>
            <p:ph type="title"/>
          </p:nvPr>
        </p:nvSpPr>
        <p:spPr>
          <a:xfrm>
            <a:off x="1180675" y="318900"/>
            <a:ext cx="7347600" cy="572700"/>
          </a:xfrm>
          <a:prstGeom prst="rect">
            <a:avLst/>
          </a:prstGeom>
          <a:noFill/>
          <a:ln>
            <a:noFill/>
          </a:ln>
        </p:spPr>
        <p:txBody>
          <a:bodyPr spcFirstLastPara="1" wrap="square" lIns="94750" tIns="94750" rIns="94750" bIns="94750" anchor="ctr" anchorCtr="0">
            <a:spAutoFit/>
          </a:bodyPr>
          <a:lstStyle>
            <a:lvl1pPr lvl="0" algn="ctr" rtl="0">
              <a:lnSpc>
                <a:spcPct val="100000"/>
              </a:lnSpc>
              <a:spcBef>
                <a:spcPts val="0"/>
              </a:spcBef>
              <a:spcAft>
                <a:spcPts val="0"/>
              </a:spcAft>
              <a:buClr>
                <a:srgbClr val="445D73"/>
              </a:buClr>
              <a:buSzPts val="3300"/>
              <a:buNone/>
              <a:defRPr>
                <a:solidFill>
                  <a:srgbClr val="445D73"/>
                </a:solidFill>
              </a:defRPr>
            </a:lvl1pPr>
            <a:lvl2pPr lvl="1" algn="ctr" rtl="0">
              <a:lnSpc>
                <a:spcPct val="100000"/>
              </a:lnSpc>
              <a:spcBef>
                <a:spcPts val="0"/>
              </a:spcBef>
              <a:spcAft>
                <a:spcPts val="0"/>
              </a:spcAft>
              <a:buSzPts val="2900"/>
              <a:buNone/>
              <a:defRPr/>
            </a:lvl2pPr>
            <a:lvl3pPr lvl="2" algn="ctr" rtl="0">
              <a:lnSpc>
                <a:spcPct val="100000"/>
              </a:lnSpc>
              <a:spcBef>
                <a:spcPts val="0"/>
              </a:spcBef>
              <a:spcAft>
                <a:spcPts val="0"/>
              </a:spcAft>
              <a:buSzPts val="2900"/>
              <a:buNone/>
              <a:defRPr/>
            </a:lvl3pPr>
            <a:lvl4pPr lvl="3" algn="ctr" rtl="0">
              <a:lnSpc>
                <a:spcPct val="100000"/>
              </a:lnSpc>
              <a:spcBef>
                <a:spcPts val="0"/>
              </a:spcBef>
              <a:spcAft>
                <a:spcPts val="0"/>
              </a:spcAft>
              <a:buSzPts val="2900"/>
              <a:buNone/>
              <a:defRPr/>
            </a:lvl4pPr>
            <a:lvl5pPr lvl="4" algn="ctr" rtl="0">
              <a:lnSpc>
                <a:spcPct val="100000"/>
              </a:lnSpc>
              <a:spcBef>
                <a:spcPts val="0"/>
              </a:spcBef>
              <a:spcAft>
                <a:spcPts val="0"/>
              </a:spcAft>
              <a:buSzPts val="2900"/>
              <a:buNone/>
              <a:defRPr/>
            </a:lvl5pPr>
            <a:lvl6pPr lvl="5" algn="ctr" rtl="0">
              <a:lnSpc>
                <a:spcPct val="100000"/>
              </a:lnSpc>
              <a:spcBef>
                <a:spcPts val="0"/>
              </a:spcBef>
              <a:spcAft>
                <a:spcPts val="0"/>
              </a:spcAft>
              <a:buSzPts val="2900"/>
              <a:buNone/>
              <a:defRPr/>
            </a:lvl6pPr>
            <a:lvl7pPr lvl="6" algn="ctr" rtl="0">
              <a:lnSpc>
                <a:spcPct val="100000"/>
              </a:lnSpc>
              <a:spcBef>
                <a:spcPts val="0"/>
              </a:spcBef>
              <a:spcAft>
                <a:spcPts val="0"/>
              </a:spcAft>
              <a:buSzPts val="2900"/>
              <a:buNone/>
              <a:defRPr/>
            </a:lvl7pPr>
            <a:lvl8pPr lvl="7" algn="ctr" rtl="0">
              <a:lnSpc>
                <a:spcPct val="100000"/>
              </a:lnSpc>
              <a:spcBef>
                <a:spcPts val="0"/>
              </a:spcBef>
              <a:spcAft>
                <a:spcPts val="0"/>
              </a:spcAft>
              <a:buSzPts val="2900"/>
              <a:buNone/>
              <a:defRPr/>
            </a:lvl8pPr>
            <a:lvl9pPr lvl="8" algn="ctr" rtl="0">
              <a:lnSpc>
                <a:spcPct val="100000"/>
              </a:lnSpc>
              <a:spcBef>
                <a:spcPts val="0"/>
              </a:spcBef>
              <a:spcAft>
                <a:spcPts val="0"/>
              </a:spcAft>
              <a:buSzPts val="29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92"/>
        <p:cNvGrpSpPr/>
        <p:nvPr/>
      </p:nvGrpSpPr>
      <p:grpSpPr>
        <a:xfrm>
          <a:off x="0" y="0"/>
          <a:ext cx="0" cy="0"/>
          <a:chOff x="0" y="0"/>
          <a:chExt cx="0" cy="0"/>
        </a:xfrm>
      </p:grpSpPr>
      <p:sp>
        <p:nvSpPr>
          <p:cNvPr id="93" name="Google Shape;93;p21"/>
          <p:cNvSpPr txBox="1">
            <a:spLocks noGrp="1"/>
          </p:cNvSpPr>
          <p:nvPr>
            <p:ph type="title"/>
          </p:nvPr>
        </p:nvSpPr>
        <p:spPr>
          <a:xfrm>
            <a:off x="4572000" y="993700"/>
            <a:ext cx="3847800" cy="969300"/>
          </a:xfrm>
          <a:prstGeom prst="rect">
            <a:avLst/>
          </a:prstGeom>
          <a:noFill/>
          <a:ln>
            <a:noFill/>
          </a:ln>
        </p:spPr>
        <p:txBody>
          <a:bodyPr spcFirstLastPara="1" wrap="square" lIns="94750" tIns="94750" rIns="94750" bIns="94750" anchor="ctr" anchorCtr="0">
            <a:noAutofit/>
          </a:bodyPr>
          <a:lstStyle>
            <a:lvl1pPr lvl="0" algn="l" rtl="0">
              <a:lnSpc>
                <a:spcPct val="100000"/>
              </a:lnSpc>
              <a:spcBef>
                <a:spcPts val="0"/>
              </a:spcBef>
              <a:spcAft>
                <a:spcPts val="0"/>
              </a:spcAft>
              <a:buSzPts val="3400"/>
              <a:buNone/>
              <a:defRPr sz="4500"/>
            </a:lvl1pPr>
            <a:lvl2pPr lvl="1" algn="ctr" rtl="0">
              <a:lnSpc>
                <a:spcPct val="100000"/>
              </a:lnSpc>
              <a:spcBef>
                <a:spcPts val="0"/>
              </a:spcBef>
              <a:spcAft>
                <a:spcPts val="0"/>
              </a:spcAft>
              <a:buSzPts val="3700"/>
              <a:buNone/>
              <a:defRPr sz="3700"/>
            </a:lvl2pPr>
            <a:lvl3pPr lvl="2" algn="ctr" rtl="0">
              <a:lnSpc>
                <a:spcPct val="100000"/>
              </a:lnSpc>
              <a:spcBef>
                <a:spcPts val="0"/>
              </a:spcBef>
              <a:spcAft>
                <a:spcPts val="0"/>
              </a:spcAft>
              <a:buSzPts val="3700"/>
              <a:buNone/>
              <a:defRPr sz="3700"/>
            </a:lvl3pPr>
            <a:lvl4pPr lvl="3" algn="ctr" rtl="0">
              <a:lnSpc>
                <a:spcPct val="100000"/>
              </a:lnSpc>
              <a:spcBef>
                <a:spcPts val="0"/>
              </a:spcBef>
              <a:spcAft>
                <a:spcPts val="0"/>
              </a:spcAft>
              <a:buSzPts val="3700"/>
              <a:buNone/>
              <a:defRPr sz="3700"/>
            </a:lvl4pPr>
            <a:lvl5pPr lvl="4" algn="ctr" rtl="0">
              <a:lnSpc>
                <a:spcPct val="100000"/>
              </a:lnSpc>
              <a:spcBef>
                <a:spcPts val="0"/>
              </a:spcBef>
              <a:spcAft>
                <a:spcPts val="0"/>
              </a:spcAft>
              <a:buSzPts val="3700"/>
              <a:buNone/>
              <a:defRPr sz="3700"/>
            </a:lvl5pPr>
            <a:lvl6pPr lvl="5" algn="ctr" rtl="0">
              <a:lnSpc>
                <a:spcPct val="100000"/>
              </a:lnSpc>
              <a:spcBef>
                <a:spcPts val="0"/>
              </a:spcBef>
              <a:spcAft>
                <a:spcPts val="0"/>
              </a:spcAft>
              <a:buSzPts val="3700"/>
              <a:buNone/>
              <a:defRPr sz="3700"/>
            </a:lvl6pPr>
            <a:lvl7pPr lvl="6" algn="ctr" rtl="0">
              <a:lnSpc>
                <a:spcPct val="100000"/>
              </a:lnSpc>
              <a:spcBef>
                <a:spcPts val="0"/>
              </a:spcBef>
              <a:spcAft>
                <a:spcPts val="0"/>
              </a:spcAft>
              <a:buSzPts val="3700"/>
              <a:buNone/>
              <a:defRPr sz="3700"/>
            </a:lvl7pPr>
            <a:lvl8pPr lvl="7" algn="ctr" rtl="0">
              <a:lnSpc>
                <a:spcPct val="100000"/>
              </a:lnSpc>
              <a:spcBef>
                <a:spcPts val="0"/>
              </a:spcBef>
              <a:spcAft>
                <a:spcPts val="0"/>
              </a:spcAft>
              <a:buSzPts val="3700"/>
              <a:buNone/>
              <a:defRPr sz="3700"/>
            </a:lvl8pPr>
            <a:lvl9pPr lvl="8" algn="ctr" rtl="0">
              <a:lnSpc>
                <a:spcPct val="100000"/>
              </a:lnSpc>
              <a:spcBef>
                <a:spcPts val="0"/>
              </a:spcBef>
              <a:spcAft>
                <a:spcPts val="0"/>
              </a:spcAft>
              <a:buSzPts val="3700"/>
              <a:buNone/>
              <a:defRPr sz="3700"/>
            </a:lvl9pPr>
          </a:lstStyle>
          <a:p>
            <a:endParaRPr/>
          </a:p>
        </p:txBody>
      </p:sp>
      <p:sp>
        <p:nvSpPr>
          <p:cNvPr id="94" name="Google Shape;94;p21"/>
          <p:cNvSpPr txBox="1">
            <a:spLocks noGrp="1"/>
          </p:cNvSpPr>
          <p:nvPr>
            <p:ph type="subTitle" idx="1"/>
          </p:nvPr>
        </p:nvSpPr>
        <p:spPr>
          <a:xfrm>
            <a:off x="4572000" y="2001475"/>
            <a:ext cx="3847800" cy="1664700"/>
          </a:xfrm>
          <a:prstGeom prst="rect">
            <a:avLst/>
          </a:prstGeom>
          <a:noFill/>
          <a:ln>
            <a:noFill/>
          </a:ln>
        </p:spPr>
        <p:txBody>
          <a:bodyPr spcFirstLastPara="1" wrap="square" lIns="94750" tIns="94750" rIns="94750" bIns="94750" anchor="ctr" anchorCtr="0">
            <a:noAutofit/>
          </a:bodyPr>
          <a:lstStyle>
            <a:lvl1pPr lvl="0" algn="l" rtl="0">
              <a:lnSpc>
                <a:spcPct val="150000"/>
              </a:lnSpc>
              <a:spcBef>
                <a:spcPts val="0"/>
              </a:spcBef>
              <a:spcAft>
                <a:spcPts val="0"/>
              </a:spcAft>
              <a:buSzPts val="1500"/>
              <a:buNone/>
              <a:defRPr sz="16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endParaRPr/>
          </a:p>
        </p:txBody>
      </p:sp>
      <p:pic>
        <p:nvPicPr>
          <p:cNvPr id="95" name="Google Shape;95;p21"/>
          <p:cNvPicPr preferRelativeResize="0"/>
          <p:nvPr/>
        </p:nvPicPr>
        <p:blipFill rotWithShape="1">
          <a:blip r:embed="rId2">
            <a:alphaModFix/>
          </a:blip>
          <a:srcRect t="2380" b="2380"/>
          <a:stretch/>
        </p:blipFill>
        <p:spPr>
          <a:xfrm>
            <a:off x="371148" y="299250"/>
            <a:ext cx="601213" cy="572599"/>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pic>
        <p:nvPicPr>
          <p:cNvPr id="96" name="Google Shape;96;p21"/>
          <p:cNvPicPr preferRelativeResize="0"/>
          <p:nvPr/>
        </p:nvPicPr>
        <p:blipFill rotWithShape="1">
          <a:blip r:embed="rId3">
            <a:alphaModFix/>
          </a:blip>
          <a:srcRect l="2722" r="2732"/>
          <a:stretch/>
        </p:blipFill>
        <p:spPr>
          <a:xfrm>
            <a:off x="7793391" y="4680348"/>
            <a:ext cx="979743" cy="231228"/>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lt1"/>
        </a:solidFill>
        <a:effectLst/>
      </p:bgPr>
    </p:bg>
    <p:spTree>
      <p:nvGrpSpPr>
        <p:cNvPr id="1" name="Shape 97"/>
        <p:cNvGrpSpPr/>
        <p:nvPr/>
      </p:nvGrpSpPr>
      <p:grpSpPr>
        <a:xfrm>
          <a:off x="0" y="0"/>
          <a:ext cx="0" cy="0"/>
          <a:chOff x="0" y="0"/>
          <a:chExt cx="0" cy="0"/>
        </a:xfrm>
      </p:grpSpPr>
      <p:sp>
        <p:nvSpPr>
          <p:cNvPr id="98" name="Google Shape;98;p22"/>
          <p:cNvSpPr/>
          <p:nvPr/>
        </p:nvSpPr>
        <p:spPr>
          <a:xfrm>
            <a:off x="0" y="3713675"/>
            <a:ext cx="9144000" cy="1422600"/>
          </a:xfrm>
          <a:prstGeom prst="rect">
            <a:avLst/>
          </a:prstGeom>
          <a:solidFill>
            <a:schemeClr val="dk1"/>
          </a:solidFill>
          <a:ln>
            <a:noFill/>
          </a:ln>
        </p:spPr>
        <p:txBody>
          <a:bodyPr spcFirstLastPara="1" wrap="square" lIns="94750" tIns="94750" rIns="94750" bIns="9475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99" name="Google Shape;99;p22"/>
          <p:cNvSpPr txBox="1">
            <a:spLocks noGrp="1"/>
          </p:cNvSpPr>
          <p:nvPr>
            <p:ph type="title" hasCustomPrompt="1"/>
          </p:nvPr>
        </p:nvSpPr>
        <p:spPr>
          <a:xfrm>
            <a:off x="2211000" y="2202575"/>
            <a:ext cx="4722000" cy="1511100"/>
          </a:xfrm>
          <a:prstGeom prst="rect">
            <a:avLst/>
          </a:prstGeom>
          <a:noFill/>
          <a:ln>
            <a:noFill/>
          </a:ln>
        </p:spPr>
        <p:txBody>
          <a:bodyPr spcFirstLastPara="1" wrap="square" lIns="94750" tIns="94750" rIns="94750" bIns="94750" anchor="b" anchorCtr="0">
            <a:noAutofit/>
          </a:bodyPr>
          <a:lstStyle>
            <a:lvl1pPr lvl="0" algn="ctr" rtl="0">
              <a:lnSpc>
                <a:spcPct val="100000"/>
              </a:lnSpc>
              <a:spcBef>
                <a:spcPts val="0"/>
              </a:spcBef>
              <a:spcAft>
                <a:spcPts val="0"/>
              </a:spcAft>
              <a:buSzPts val="10000"/>
              <a:buNone/>
              <a:defRPr sz="7900"/>
            </a:lvl1pPr>
            <a:lvl2pPr lvl="1" algn="ctr" rtl="0">
              <a:lnSpc>
                <a:spcPct val="100000"/>
              </a:lnSpc>
              <a:spcBef>
                <a:spcPts val="0"/>
              </a:spcBef>
              <a:spcAft>
                <a:spcPts val="0"/>
              </a:spcAft>
              <a:buSzPts val="10000"/>
              <a:buNone/>
              <a:defRPr sz="10000"/>
            </a:lvl2pPr>
            <a:lvl3pPr lvl="2" algn="ctr" rtl="0">
              <a:lnSpc>
                <a:spcPct val="100000"/>
              </a:lnSpc>
              <a:spcBef>
                <a:spcPts val="0"/>
              </a:spcBef>
              <a:spcAft>
                <a:spcPts val="0"/>
              </a:spcAft>
              <a:buSzPts val="10000"/>
              <a:buNone/>
              <a:defRPr sz="10000"/>
            </a:lvl3pPr>
            <a:lvl4pPr lvl="3" algn="ctr" rtl="0">
              <a:lnSpc>
                <a:spcPct val="100000"/>
              </a:lnSpc>
              <a:spcBef>
                <a:spcPts val="0"/>
              </a:spcBef>
              <a:spcAft>
                <a:spcPts val="0"/>
              </a:spcAft>
              <a:buSzPts val="10000"/>
              <a:buNone/>
              <a:defRPr sz="10000"/>
            </a:lvl4pPr>
            <a:lvl5pPr lvl="4" algn="ctr" rtl="0">
              <a:lnSpc>
                <a:spcPct val="100000"/>
              </a:lnSpc>
              <a:spcBef>
                <a:spcPts val="0"/>
              </a:spcBef>
              <a:spcAft>
                <a:spcPts val="0"/>
              </a:spcAft>
              <a:buSzPts val="10000"/>
              <a:buNone/>
              <a:defRPr sz="10000"/>
            </a:lvl5pPr>
            <a:lvl6pPr lvl="5" algn="ctr" rtl="0">
              <a:lnSpc>
                <a:spcPct val="100000"/>
              </a:lnSpc>
              <a:spcBef>
                <a:spcPts val="0"/>
              </a:spcBef>
              <a:spcAft>
                <a:spcPts val="0"/>
              </a:spcAft>
              <a:buSzPts val="10000"/>
              <a:buNone/>
              <a:defRPr sz="10000"/>
            </a:lvl6pPr>
            <a:lvl7pPr lvl="6" algn="ctr" rtl="0">
              <a:lnSpc>
                <a:spcPct val="100000"/>
              </a:lnSpc>
              <a:spcBef>
                <a:spcPts val="0"/>
              </a:spcBef>
              <a:spcAft>
                <a:spcPts val="0"/>
              </a:spcAft>
              <a:buSzPts val="10000"/>
              <a:buNone/>
              <a:defRPr sz="10000"/>
            </a:lvl7pPr>
            <a:lvl8pPr lvl="7" algn="ctr" rtl="0">
              <a:lnSpc>
                <a:spcPct val="100000"/>
              </a:lnSpc>
              <a:spcBef>
                <a:spcPts val="0"/>
              </a:spcBef>
              <a:spcAft>
                <a:spcPts val="0"/>
              </a:spcAft>
              <a:buSzPts val="10000"/>
              <a:buNone/>
              <a:defRPr sz="10000"/>
            </a:lvl8pPr>
            <a:lvl9pPr lvl="8" algn="ctr" rtl="0">
              <a:lnSpc>
                <a:spcPct val="100000"/>
              </a:lnSpc>
              <a:spcBef>
                <a:spcPts val="0"/>
              </a:spcBef>
              <a:spcAft>
                <a:spcPts val="0"/>
              </a:spcAft>
              <a:buSzPts val="10000"/>
              <a:buNone/>
              <a:defRPr sz="10000"/>
            </a:lvl9pPr>
          </a:lstStyle>
          <a:p>
            <a:r>
              <a:t>xx%</a:t>
            </a:r>
          </a:p>
        </p:txBody>
      </p:sp>
      <p:sp>
        <p:nvSpPr>
          <p:cNvPr id="100" name="Google Shape;100;p22"/>
          <p:cNvSpPr txBox="1">
            <a:spLocks noGrp="1"/>
          </p:cNvSpPr>
          <p:nvPr>
            <p:ph type="subTitle" idx="1"/>
          </p:nvPr>
        </p:nvSpPr>
        <p:spPr>
          <a:xfrm>
            <a:off x="2211000" y="3956755"/>
            <a:ext cx="4722000" cy="515700"/>
          </a:xfrm>
          <a:prstGeom prst="rect">
            <a:avLst/>
          </a:prstGeom>
          <a:noFill/>
          <a:ln>
            <a:noFill/>
          </a:ln>
        </p:spPr>
        <p:txBody>
          <a:bodyPr spcFirstLastPara="1" wrap="square" lIns="94750" tIns="94750" rIns="94750" bIns="94750" anchor="ctr" anchorCtr="0">
            <a:noAutofit/>
          </a:bodyPr>
          <a:lstStyle>
            <a:lvl1pPr lvl="0" algn="ctr" rtl="0">
              <a:lnSpc>
                <a:spcPct val="100000"/>
              </a:lnSpc>
              <a:spcBef>
                <a:spcPts val="0"/>
              </a:spcBef>
              <a:spcAft>
                <a:spcPts val="0"/>
              </a:spcAft>
              <a:buSzPts val="1600"/>
              <a:buNone/>
              <a:defRPr sz="1900">
                <a:solidFill>
                  <a:schemeClr val="accent2"/>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pic>
        <p:nvPicPr>
          <p:cNvPr id="101" name="Google Shape;101;p22"/>
          <p:cNvPicPr preferRelativeResize="0"/>
          <p:nvPr/>
        </p:nvPicPr>
        <p:blipFill rotWithShape="1">
          <a:blip r:embed="rId2">
            <a:alphaModFix/>
          </a:blip>
          <a:srcRect t="2380" b="2380"/>
          <a:stretch/>
        </p:blipFill>
        <p:spPr>
          <a:xfrm>
            <a:off x="371148" y="299250"/>
            <a:ext cx="601213" cy="572599"/>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pic>
        <p:nvPicPr>
          <p:cNvPr id="102" name="Google Shape;102;p22"/>
          <p:cNvPicPr preferRelativeResize="0"/>
          <p:nvPr/>
        </p:nvPicPr>
        <p:blipFill rotWithShape="1">
          <a:blip r:embed="rId3">
            <a:alphaModFix/>
          </a:blip>
          <a:srcRect l="2722" r="2732"/>
          <a:stretch/>
        </p:blipFill>
        <p:spPr>
          <a:xfrm>
            <a:off x="7793391" y="4680348"/>
            <a:ext cx="979743" cy="231228"/>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ig number 1">
  <p:cSld name="BIG_NUMBER_1">
    <p:bg>
      <p:bgPr>
        <a:noFill/>
        <a:effectLst/>
      </p:bgPr>
    </p:bg>
    <p:spTree>
      <p:nvGrpSpPr>
        <p:cNvPr id="1" name="Shape 103"/>
        <p:cNvGrpSpPr/>
        <p:nvPr/>
      </p:nvGrpSpPr>
      <p:grpSpPr>
        <a:xfrm>
          <a:off x="0" y="0"/>
          <a:ext cx="0" cy="0"/>
          <a:chOff x="0" y="0"/>
          <a:chExt cx="0" cy="0"/>
        </a:xfrm>
      </p:grpSpPr>
      <p:sp>
        <p:nvSpPr>
          <p:cNvPr id="104" name="Google Shape;104;p23"/>
          <p:cNvSpPr/>
          <p:nvPr/>
        </p:nvSpPr>
        <p:spPr>
          <a:xfrm>
            <a:off x="0" y="3713675"/>
            <a:ext cx="9144000" cy="1422600"/>
          </a:xfrm>
          <a:prstGeom prst="rect">
            <a:avLst/>
          </a:prstGeom>
          <a:solidFill>
            <a:schemeClr val="dk1"/>
          </a:solidFill>
          <a:ln>
            <a:noFill/>
          </a:ln>
        </p:spPr>
        <p:txBody>
          <a:bodyPr spcFirstLastPara="1" wrap="square" lIns="94750" tIns="94750" rIns="94750" bIns="94750" anchor="ctr" anchorCtr="0">
            <a:noAutofit/>
          </a:bodyPr>
          <a:lstStyle/>
          <a:p>
            <a:pPr marL="0" marR="0" lvl="0" indent="0" algn="l" rtl="0">
              <a:lnSpc>
                <a:spcPct val="100000"/>
              </a:lnSpc>
              <a:spcBef>
                <a:spcPts val="0"/>
              </a:spcBef>
              <a:spcAft>
                <a:spcPts val="0"/>
              </a:spcAft>
              <a:buClr>
                <a:srgbClr val="000000"/>
              </a:buClr>
              <a:buSzPts val="1100"/>
              <a:buFont typeface="Arial"/>
              <a:buNone/>
            </a:pPr>
            <a:endParaRPr sz="1100" b="0" i="0" u="none" strike="noStrike" cap="none">
              <a:solidFill>
                <a:srgbClr val="000000"/>
              </a:solidFill>
              <a:latin typeface="Arial"/>
              <a:ea typeface="Arial"/>
              <a:cs typeface="Arial"/>
              <a:sym typeface="Arial"/>
            </a:endParaRPr>
          </a:p>
        </p:txBody>
      </p:sp>
      <p:sp>
        <p:nvSpPr>
          <p:cNvPr id="105" name="Google Shape;105;p23"/>
          <p:cNvSpPr txBox="1">
            <a:spLocks noGrp="1"/>
          </p:cNvSpPr>
          <p:nvPr>
            <p:ph type="title" hasCustomPrompt="1"/>
          </p:nvPr>
        </p:nvSpPr>
        <p:spPr>
          <a:xfrm>
            <a:off x="2211000" y="2202575"/>
            <a:ext cx="4722000" cy="1511100"/>
          </a:xfrm>
          <a:prstGeom prst="rect">
            <a:avLst/>
          </a:prstGeom>
          <a:noFill/>
          <a:ln>
            <a:noFill/>
          </a:ln>
        </p:spPr>
        <p:txBody>
          <a:bodyPr spcFirstLastPara="1" wrap="square" lIns="94750" tIns="94750" rIns="94750" bIns="94750" anchor="b" anchorCtr="0">
            <a:noAutofit/>
          </a:bodyPr>
          <a:lstStyle>
            <a:lvl1pPr lvl="0" algn="ctr" rtl="0">
              <a:lnSpc>
                <a:spcPct val="100000"/>
              </a:lnSpc>
              <a:spcBef>
                <a:spcPts val="0"/>
              </a:spcBef>
              <a:spcAft>
                <a:spcPts val="0"/>
              </a:spcAft>
              <a:buSzPts val="10000"/>
              <a:buNone/>
              <a:defRPr sz="7900"/>
            </a:lvl1pPr>
            <a:lvl2pPr lvl="1" algn="ctr" rtl="0">
              <a:lnSpc>
                <a:spcPct val="100000"/>
              </a:lnSpc>
              <a:spcBef>
                <a:spcPts val="0"/>
              </a:spcBef>
              <a:spcAft>
                <a:spcPts val="0"/>
              </a:spcAft>
              <a:buSzPts val="10000"/>
              <a:buNone/>
              <a:defRPr sz="10000"/>
            </a:lvl2pPr>
            <a:lvl3pPr lvl="2" algn="ctr" rtl="0">
              <a:lnSpc>
                <a:spcPct val="100000"/>
              </a:lnSpc>
              <a:spcBef>
                <a:spcPts val="0"/>
              </a:spcBef>
              <a:spcAft>
                <a:spcPts val="0"/>
              </a:spcAft>
              <a:buSzPts val="10000"/>
              <a:buNone/>
              <a:defRPr sz="10000"/>
            </a:lvl3pPr>
            <a:lvl4pPr lvl="3" algn="ctr" rtl="0">
              <a:lnSpc>
                <a:spcPct val="100000"/>
              </a:lnSpc>
              <a:spcBef>
                <a:spcPts val="0"/>
              </a:spcBef>
              <a:spcAft>
                <a:spcPts val="0"/>
              </a:spcAft>
              <a:buSzPts val="10000"/>
              <a:buNone/>
              <a:defRPr sz="10000"/>
            </a:lvl4pPr>
            <a:lvl5pPr lvl="4" algn="ctr" rtl="0">
              <a:lnSpc>
                <a:spcPct val="100000"/>
              </a:lnSpc>
              <a:spcBef>
                <a:spcPts val="0"/>
              </a:spcBef>
              <a:spcAft>
                <a:spcPts val="0"/>
              </a:spcAft>
              <a:buSzPts val="10000"/>
              <a:buNone/>
              <a:defRPr sz="10000"/>
            </a:lvl5pPr>
            <a:lvl6pPr lvl="5" algn="ctr" rtl="0">
              <a:lnSpc>
                <a:spcPct val="100000"/>
              </a:lnSpc>
              <a:spcBef>
                <a:spcPts val="0"/>
              </a:spcBef>
              <a:spcAft>
                <a:spcPts val="0"/>
              </a:spcAft>
              <a:buSzPts val="10000"/>
              <a:buNone/>
              <a:defRPr sz="10000"/>
            </a:lvl6pPr>
            <a:lvl7pPr lvl="6" algn="ctr" rtl="0">
              <a:lnSpc>
                <a:spcPct val="100000"/>
              </a:lnSpc>
              <a:spcBef>
                <a:spcPts val="0"/>
              </a:spcBef>
              <a:spcAft>
                <a:spcPts val="0"/>
              </a:spcAft>
              <a:buSzPts val="10000"/>
              <a:buNone/>
              <a:defRPr sz="10000"/>
            </a:lvl7pPr>
            <a:lvl8pPr lvl="7" algn="ctr" rtl="0">
              <a:lnSpc>
                <a:spcPct val="100000"/>
              </a:lnSpc>
              <a:spcBef>
                <a:spcPts val="0"/>
              </a:spcBef>
              <a:spcAft>
                <a:spcPts val="0"/>
              </a:spcAft>
              <a:buSzPts val="10000"/>
              <a:buNone/>
              <a:defRPr sz="10000"/>
            </a:lvl8pPr>
            <a:lvl9pPr lvl="8" algn="ctr" rtl="0">
              <a:lnSpc>
                <a:spcPct val="100000"/>
              </a:lnSpc>
              <a:spcBef>
                <a:spcPts val="0"/>
              </a:spcBef>
              <a:spcAft>
                <a:spcPts val="0"/>
              </a:spcAft>
              <a:buSzPts val="10000"/>
              <a:buNone/>
              <a:defRPr sz="10000"/>
            </a:lvl9pPr>
          </a:lstStyle>
          <a:p>
            <a:r>
              <a:t>xx%</a:t>
            </a:r>
          </a:p>
        </p:txBody>
      </p:sp>
      <p:sp>
        <p:nvSpPr>
          <p:cNvPr id="106" name="Google Shape;106;p23"/>
          <p:cNvSpPr txBox="1">
            <a:spLocks noGrp="1"/>
          </p:cNvSpPr>
          <p:nvPr>
            <p:ph type="subTitle" idx="1"/>
          </p:nvPr>
        </p:nvSpPr>
        <p:spPr>
          <a:xfrm>
            <a:off x="2211000" y="3956755"/>
            <a:ext cx="4722000" cy="515700"/>
          </a:xfrm>
          <a:prstGeom prst="rect">
            <a:avLst/>
          </a:prstGeom>
          <a:noFill/>
          <a:ln>
            <a:noFill/>
          </a:ln>
        </p:spPr>
        <p:txBody>
          <a:bodyPr spcFirstLastPara="1" wrap="square" lIns="94750" tIns="94750" rIns="94750" bIns="94750" anchor="ctr" anchorCtr="0">
            <a:noAutofit/>
          </a:bodyPr>
          <a:lstStyle>
            <a:lvl1pPr lvl="0" algn="ctr" rtl="0">
              <a:lnSpc>
                <a:spcPct val="100000"/>
              </a:lnSpc>
              <a:spcBef>
                <a:spcPts val="0"/>
              </a:spcBef>
              <a:spcAft>
                <a:spcPts val="0"/>
              </a:spcAft>
              <a:buSzPts val="1600"/>
              <a:buNone/>
              <a:defRPr sz="1900">
                <a:solidFill>
                  <a:schemeClr val="accent2"/>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pic>
        <p:nvPicPr>
          <p:cNvPr id="107" name="Google Shape;107;p23"/>
          <p:cNvPicPr preferRelativeResize="0"/>
          <p:nvPr/>
        </p:nvPicPr>
        <p:blipFill rotWithShape="1">
          <a:blip r:embed="rId2">
            <a:alphaModFix/>
          </a:blip>
          <a:srcRect t="2380" b="2380"/>
          <a:stretch/>
        </p:blipFill>
        <p:spPr>
          <a:xfrm>
            <a:off x="371148" y="299250"/>
            <a:ext cx="601213" cy="572599"/>
          </a:xfrm>
          <a:prstGeom prst="rect">
            <a:avLst/>
          </a:prstGeom>
          <a:noFill/>
          <a:ln w="9525" cap="flat" cmpd="sng">
            <a:solidFill>
              <a:srgbClr val="FF9900"/>
            </a:solidFill>
            <a:prstDash val="solid"/>
            <a:round/>
            <a:headEnd type="none" w="sm" len="sm"/>
            <a:tailEnd type="none" w="sm" len="sm"/>
          </a:ln>
          <a:effectLst>
            <a:outerShdw dist="76200" dir="3180000" algn="bl" rotWithShape="0">
              <a:srgbClr val="FF9900"/>
            </a:outerShdw>
          </a:effectLst>
        </p:spPr>
      </p:pic>
      <p:pic>
        <p:nvPicPr>
          <p:cNvPr id="108" name="Google Shape;108;p23"/>
          <p:cNvPicPr preferRelativeResize="0"/>
          <p:nvPr/>
        </p:nvPicPr>
        <p:blipFill rotWithShape="1">
          <a:blip r:embed="rId3">
            <a:alphaModFix/>
          </a:blip>
          <a:srcRect l="2722" r="2732"/>
          <a:stretch/>
        </p:blipFill>
        <p:spPr>
          <a:xfrm>
            <a:off x="7793391" y="4680348"/>
            <a:ext cx="979743" cy="231228"/>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title"/>
          </p:nvPr>
        </p:nvSpPr>
        <p:spPr>
          <a:xfrm>
            <a:off x="1164594" y="316670"/>
            <a:ext cx="7259400" cy="572700"/>
          </a:xfrm>
          <a:prstGeom prst="rect">
            <a:avLst/>
          </a:prstGeom>
          <a:noFill/>
          <a:ln>
            <a:noFill/>
          </a:ln>
        </p:spPr>
        <p:txBody>
          <a:bodyPr spcFirstLastPara="1" wrap="square" lIns="94750" tIns="94750" rIns="94750" bIns="94750" anchor="ctr" anchorCtr="0">
            <a:noAutofit/>
          </a:bodyPr>
          <a:lstStyle>
            <a:lvl1pPr marR="0" lvl="0" algn="l" rtl="0">
              <a:lnSpc>
                <a:spcPct val="100000"/>
              </a:lnSpc>
              <a:spcBef>
                <a:spcPts val="0"/>
              </a:spcBef>
              <a:spcAft>
                <a:spcPts val="0"/>
              </a:spcAft>
              <a:buClr>
                <a:schemeClr val="dk1"/>
              </a:buClr>
              <a:buSzPts val="3300"/>
              <a:buFont typeface="Lexend"/>
              <a:buNone/>
              <a:defRPr sz="3300" b="0" i="0" u="none" strike="noStrike" cap="none">
                <a:solidFill>
                  <a:schemeClr val="dk1"/>
                </a:solidFill>
                <a:latin typeface="Lexend"/>
                <a:ea typeface="Lexend"/>
                <a:cs typeface="Lexend"/>
                <a:sym typeface="Lexend"/>
              </a:defRPr>
            </a:lvl1pPr>
            <a:lvl2pPr marR="0" lvl="1" algn="l" rtl="0">
              <a:lnSpc>
                <a:spcPct val="100000"/>
              </a:lnSpc>
              <a:spcBef>
                <a:spcPts val="0"/>
              </a:spcBef>
              <a:spcAft>
                <a:spcPts val="0"/>
              </a:spcAft>
              <a:buClr>
                <a:schemeClr val="dk1"/>
              </a:buClr>
              <a:buSzPts val="2900"/>
              <a:buFont typeface="Cormorant Garamond"/>
              <a:buNone/>
              <a:defRPr sz="2900" b="0" i="0" u="none" strike="noStrike" cap="none">
                <a:solidFill>
                  <a:schemeClr val="dk1"/>
                </a:solidFill>
                <a:latin typeface="Cormorant Garamond"/>
                <a:ea typeface="Cormorant Garamond"/>
                <a:cs typeface="Cormorant Garamond"/>
                <a:sym typeface="Cormorant Garamond"/>
              </a:defRPr>
            </a:lvl2pPr>
            <a:lvl3pPr marR="0" lvl="2" algn="l" rtl="0">
              <a:lnSpc>
                <a:spcPct val="100000"/>
              </a:lnSpc>
              <a:spcBef>
                <a:spcPts val="0"/>
              </a:spcBef>
              <a:spcAft>
                <a:spcPts val="0"/>
              </a:spcAft>
              <a:buClr>
                <a:schemeClr val="dk1"/>
              </a:buClr>
              <a:buSzPts val="2900"/>
              <a:buFont typeface="Cormorant Garamond"/>
              <a:buNone/>
              <a:defRPr sz="2900" b="0" i="0" u="none" strike="noStrike" cap="none">
                <a:solidFill>
                  <a:schemeClr val="dk1"/>
                </a:solidFill>
                <a:latin typeface="Cormorant Garamond"/>
                <a:ea typeface="Cormorant Garamond"/>
                <a:cs typeface="Cormorant Garamond"/>
                <a:sym typeface="Cormorant Garamond"/>
              </a:defRPr>
            </a:lvl3pPr>
            <a:lvl4pPr marR="0" lvl="3" algn="l" rtl="0">
              <a:lnSpc>
                <a:spcPct val="100000"/>
              </a:lnSpc>
              <a:spcBef>
                <a:spcPts val="0"/>
              </a:spcBef>
              <a:spcAft>
                <a:spcPts val="0"/>
              </a:spcAft>
              <a:buClr>
                <a:schemeClr val="dk1"/>
              </a:buClr>
              <a:buSzPts val="2900"/>
              <a:buFont typeface="Cormorant Garamond"/>
              <a:buNone/>
              <a:defRPr sz="2900" b="0" i="0" u="none" strike="noStrike" cap="none">
                <a:solidFill>
                  <a:schemeClr val="dk1"/>
                </a:solidFill>
                <a:latin typeface="Cormorant Garamond"/>
                <a:ea typeface="Cormorant Garamond"/>
                <a:cs typeface="Cormorant Garamond"/>
                <a:sym typeface="Cormorant Garamond"/>
              </a:defRPr>
            </a:lvl4pPr>
            <a:lvl5pPr marR="0" lvl="4" algn="l" rtl="0">
              <a:lnSpc>
                <a:spcPct val="100000"/>
              </a:lnSpc>
              <a:spcBef>
                <a:spcPts val="0"/>
              </a:spcBef>
              <a:spcAft>
                <a:spcPts val="0"/>
              </a:spcAft>
              <a:buClr>
                <a:schemeClr val="dk1"/>
              </a:buClr>
              <a:buSzPts val="2900"/>
              <a:buFont typeface="Cormorant Garamond"/>
              <a:buNone/>
              <a:defRPr sz="2900" b="0" i="0" u="none" strike="noStrike" cap="none">
                <a:solidFill>
                  <a:schemeClr val="dk1"/>
                </a:solidFill>
                <a:latin typeface="Cormorant Garamond"/>
                <a:ea typeface="Cormorant Garamond"/>
                <a:cs typeface="Cormorant Garamond"/>
                <a:sym typeface="Cormorant Garamond"/>
              </a:defRPr>
            </a:lvl5pPr>
            <a:lvl6pPr marR="0" lvl="5" algn="l" rtl="0">
              <a:lnSpc>
                <a:spcPct val="100000"/>
              </a:lnSpc>
              <a:spcBef>
                <a:spcPts val="0"/>
              </a:spcBef>
              <a:spcAft>
                <a:spcPts val="0"/>
              </a:spcAft>
              <a:buClr>
                <a:schemeClr val="dk1"/>
              </a:buClr>
              <a:buSzPts val="2900"/>
              <a:buFont typeface="Cormorant Garamond"/>
              <a:buNone/>
              <a:defRPr sz="2900" b="0" i="0" u="none" strike="noStrike" cap="none">
                <a:solidFill>
                  <a:schemeClr val="dk1"/>
                </a:solidFill>
                <a:latin typeface="Cormorant Garamond"/>
                <a:ea typeface="Cormorant Garamond"/>
                <a:cs typeface="Cormorant Garamond"/>
                <a:sym typeface="Cormorant Garamond"/>
              </a:defRPr>
            </a:lvl6pPr>
            <a:lvl7pPr marR="0" lvl="6" algn="l" rtl="0">
              <a:lnSpc>
                <a:spcPct val="100000"/>
              </a:lnSpc>
              <a:spcBef>
                <a:spcPts val="0"/>
              </a:spcBef>
              <a:spcAft>
                <a:spcPts val="0"/>
              </a:spcAft>
              <a:buClr>
                <a:schemeClr val="dk1"/>
              </a:buClr>
              <a:buSzPts val="2900"/>
              <a:buFont typeface="Cormorant Garamond"/>
              <a:buNone/>
              <a:defRPr sz="2900" b="0" i="0" u="none" strike="noStrike" cap="none">
                <a:solidFill>
                  <a:schemeClr val="dk1"/>
                </a:solidFill>
                <a:latin typeface="Cormorant Garamond"/>
                <a:ea typeface="Cormorant Garamond"/>
                <a:cs typeface="Cormorant Garamond"/>
                <a:sym typeface="Cormorant Garamond"/>
              </a:defRPr>
            </a:lvl7pPr>
            <a:lvl8pPr marR="0" lvl="7" algn="l" rtl="0">
              <a:lnSpc>
                <a:spcPct val="100000"/>
              </a:lnSpc>
              <a:spcBef>
                <a:spcPts val="0"/>
              </a:spcBef>
              <a:spcAft>
                <a:spcPts val="0"/>
              </a:spcAft>
              <a:buClr>
                <a:schemeClr val="dk1"/>
              </a:buClr>
              <a:buSzPts val="2900"/>
              <a:buFont typeface="Cormorant Garamond"/>
              <a:buNone/>
              <a:defRPr sz="2900" b="0" i="0" u="none" strike="noStrike" cap="none">
                <a:solidFill>
                  <a:schemeClr val="dk1"/>
                </a:solidFill>
                <a:latin typeface="Cormorant Garamond"/>
                <a:ea typeface="Cormorant Garamond"/>
                <a:cs typeface="Cormorant Garamond"/>
                <a:sym typeface="Cormorant Garamond"/>
              </a:defRPr>
            </a:lvl8pPr>
            <a:lvl9pPr marR="0" lvl="8" algn="l" rtl="0">
              <a:lnSpc>
                <a:spcPct val="100000"/>
              </a:lnSpc>
              <a:spcBef>
                <a:spcPts val="0"/>
              </a:spcBef>
              <a:spcAft>
                <a:spcPts val="0"/>
              </a:spcAft>
              <a:buClr>
                <a:schemeClr val="dk1"/>
              </a:buClr>
              <a:buSzPts val="2900"/>
              <a:buFont typeface="Cormorant Garamond"/>
              <a:buNone/>
              <a:defRPr sz="2900" b="0" i="0" u="none" strike="noStrike" cap="none">
                <a:solidFill>
                  <a:schemeClr val="dk1"/>
                </a:solidFill>
                <a:latin typeface="Cormorant Garamond"/>
                <a:ea typeface="Cormorant Garamond"/>
                <a:cs typeface="Cormorant Garamond"/>
                <a:sym typeface="Cormorant Garamond"/>
              </a:defRPr>
            </a:lvl9pPr>
          </a:lstStyle>
          <a:p>
            <a:endParaRPr/>
          </a:p>
        </p:txBody>
      </p:sp>
      <p:sp>
        <p:nvSpPr>
          <p:cNvPr id="55" name="Google Shape;55;p13"/>
          <p:cNvSpPr txBox="1">
            <a:spLocks noGrp="1"/>
          </p:cNvSpPr>
          <p:nvPr>
            <p:ph type="body" idx="1"/>
          </p:nvPr>
        </p:nvSpPr>
        <p:spPr>
          <a:xfrm>
            <a:off x="720000" y="1152475"/>
            <a:ext cx="7704000" cy="3416700"/>
          </a:xfrm>
          <a:prstGeom prst="rect">
            <a:avLst/>
          </a:prstGeom>
          <a:noFill/>
          <a:ln>
            <a:noFill/>
          </a:ln>
        </p:spPr>
        <p:txBody>
          <a:bodyPr spcFirstLastPara="1" wrap="square" lIns="94750" tIns="94750" rIns="94750" bIns="94750" anchor="t" anchorCtr="0">
            <a:noAutofit/>
          </a:bodyPr>
          <a:lstStyle>
            <a:lvl1pPr marL="457200" marR="0" lvl="0" indent="-330200" algn="l" rtl="0">
              <a:lnSpc>
                <a:spcPct val="115000"/>
              </a:lnSpc>
              <a:spcBef>
                <a:spcPts val="0"/>
              </a:spcBef>
              <a:spcAft>
                <a:spcPts val="0"/>
              </a:spcAft>
              <a:buClr>
                <a:srgbClr val="445D73"/>
              </a:buClr>
              <a:buSzPts val="1600"/>
              <a:buFont typeface="Antic"/>
              <a:buChar char="❖"/>
              <a:defRPr sz="1600" b="0" i="0" u="none" strike="noStrike" cap="none">
                <a:solidFill>
                  <a:srgbClr val="445D73"/>
                </a:solidFill>
                <a:latin typeface="Antic"/>
                <a:ea typeface="Antic"/>
                <a:cs typeface="Antic"/>
                <a:sym typeface="Antic"/>
              </a:defRPr>
            </a:lvl1pPr>
            <a:lvl2pPr marL="914400" marR="0" lvl="1" indent="-330200" algn="l" rtl="0">
              <a:lnSpc>
                <a:spcPct val="115000"/>
              </a:lnSpc>
              <a:spcBef>
                <a:spcPts val="0"/>
              </a:spcBef>
              <a:spcAft>
                <a:spcPts val="0"/>
              </a:spcAft>
              <a:buClr>
                <a:srgbClr val="445D73"/>
              </a:buClr>
              <a:buSzPts val="1600"/>
              <a:buFont typeface="Antic"/>
              <a:buChar char="➢"/>
              <a:defRPr sz="1600" b="0" i="0" u="none" strike="noStrike" cap="none">
                <a:solidFill>
                  <a:srgbClr val="445D73"/>
                </a:solidFill>
                <a:latin typeface="Antic"/>
                <a:ea typeface="Antic"/>
                <a:cs typeface="Antic"/>
                <a:sym typeface="Antic"/>
              </a:defRPr>
            </a:lvl2pPr>
            <a:lvl3pPr marL="1371600" marR="0" lvl="2" indent="-330200" algn="l" rtl="0">
              <a:lnSpc>
                <a:spcPct val="115000"/>
              </a:lnSpc>
              <a:spcBef>
                <a:spcPts val="0"/>
              </a:spcBef>
              <a:spcAft>
                <a:spcPts val="0"/>
              </a:spcAft>
              <a:buClr>
                <a:srgbClr val="445D73"/>
              </a:buClr>
              <a:buSzPts val="1600"/>
              <a:buFont typeface="Antic"/>
              <a:buChar char="■"/>
              <a:defRPr sz="1600" b="0" i="0" u="none" strike="noStrike" cap="none">
                <a:solidFill>
                  <a:srgbClr val="445D73"/>
                </a:solidFill>
                <a:latin typeface="Antic"/>
                <a:ea typeface="Antic"/>
                <a:cs typeface="Antic"/>
                <a:sym typeface="Antic"/>
              </a:defRPr>
            </a:lvl3pPr>
            <a:lvl4pPr marL="1828800" marR="0" lvl="3" indent="-330200" algn="l" rtl="0">
              <a:lnSpc>
                <a:spcPct val="115000"/>
              </a:lnSpc>
              <a:spcBef>
                <a:spcPts val="0"/>
              </a:spcBef>
              <a:spcAft>
                <a:spcPts val="0"/>
              </a:spcAft>
              <a:buClr>
                <a:srgbClr val="445D73"/>
              </a:buClr>
              <a:buSzPts val="1600"/>
              <a:buFont typeface="Antic"/>
              <a:buChar char="●"/>
              <a:defRPr sz="1600" b="0" i="0" u="none" strike="noStrike" cap="none">
                <a:solidFill>
                  <a:srgbClr val="445D73"/>
                </a:solidFill>
                <a:latin typeface="Antic"/>
                <a:ea typeface="Antic"/>
                <a:cs typeface="Antic"/>
                <a:sym typeface="Antic"/>
              </a:defRPr>
            </a:lvl4pPr>
            <a:lvl5pPr marL="2286000" marR="0" lvl="4" indent="-330200" algn="l" rtl="0">
              <a:lnSpc>
                <a:spcPct val="115000"/>
              </a:lnSpc>
              <a:spcBef>
                <a:spcPts val="0"/>
              </a:spcBef>
              <a:spcAft>
                <a:spcPts val="0"/>
              </a:spcAft>
              <a:buClr>
                <a:srgbClr val="445D73"/>
              </a:buClr>
              <a:buSzPts val="1600"/>
              <a:buFont typeface="Antic"/>
              <a:buChar char="◆"/>
              <a:defRPr sz="1600" b="0" i="0" u="none" strike="noStrike" cap="none">
                <a:solidFill>
                  <a:srgbClr val="445D73"/>
                </a:solidFill>
                <a:latin typeface="Antic"/>
                <a:ea typeface="Antic"/>
                <a:cs typeface="Antic"/>
                <a:sym typeface="Antic"/>
              </a:defRPr>
            </a:lvl5pPr>
            <a:lvl6pPr marL="2743200" marR="0" lvl="5" indent="-330200" algn="l" rtl="0">
              <a:lnSpc>
                <a:spcPct val="115000"/>
              </a:lnSpc>
              <a:spcBef>
                <a:spcPts val="0"/>
              </a:spcBef>
              <a:spcAft>
                <a:spcPts val="0"/>
              </a:spcAft>
              <a:buClr>
                <a:srgbClr val="445D73"/>
              </a:buClr>
              <a:buSzPts val="1600"/>
              <a:buFont typeface="Antic"/>
              <a:buChar char="➢"/>
              <a:defRPr sz="1600" b="0" i="0" u="none" strike="noStrike" cap="none">
                <a:solidFill>
                  <a:srgbClr val="445D73"/>
                </a:solidFill>
                <a:latin typeface="Antic"/>
                <a:ea typeface="Antic"/>
                <a:cs typeface="Antic"/>
                <a:sym typeface="Antic"/>
              </a:defRPr>
            </a:lvl6pPr>
            <a:lvl7pPr marL="3200400" marR="0" lvl="6" indent="-330200" algn="l" rtl="0">
              <a:lnSpc>
                <a:spcPct val="115000"/>
              </a:lnSpc>
              <a:spcBef>
                <a:spcPts val="0"/>
              </a:spcBef>
              <a:spcAft>
                <a:spcPts val="0"/>
              </a:spcAft>
              <a:buClr>
                <a:srgbClr val="445D73"/>
              </a:buClr>
              <a:buSzPts val="1600"/>
              <a:buFont typeface="Antic"/>
              <a:buChar char="■"/>
              <a:defRPr sz="1600" b="0" i="0" u="none" strike="noStrike" cap="none">
                <a:solidFill>
                  <a:srgbClr val="445D73"/>
                </a:solidFill>
                <a:latin typeface="Antic"/>
                <a:ea typeface="Antic"/>
                <a:cs typeface="Antic"/>
                <a:sym typeface="Antic"/>
              </a:defRPr>
            </a:lvl7pPr>
            <a:lvl8pPr marL="3657600" marR="0" lvl="7" indent="-330200" algn="l" rtl="0">
              <a:lnSpc>
                <a:spcPct val="115000"/>
              </a:lnSpc>
              <a:spcBef>
                <a:spcPts val="0"/>
              </a:spcBef>
              <a:spcAft>
                <a:spcPts val="0"/>
              </a:spcAft>
              <a:buClr>
                <a:srgbClr val="445D73"/>
              </a:buClr>
              <a:buSzPts val="1600"/>
              <a:buFont typeface="Antic"/>
              <a:buChar char="●"/>
              <a:defRPr sz="1600" b="0" i="0" u="none" strike="noStrike" cap="none">
                <a:solidFill>
                  <a:srgbClr val="445D73"/>
                </a:solidFill>
                <a:latin typeface="Antic"/>
                <a:ea typeface="Antic"/>
                <a:cs typeface="Antic"/>
                <a:sym typeface="Antic"/>
              </a:defRPr>
            </a:lvl8pPr>
            <a:lvl9pPr marL="4114800" marR="0" lvl="8" indent="-330200" algn="l" rtl="0">
              <a:lnSpc>
                <a:spcPct val="115000"/>
              </a:lnSpc>
              <a:spcBef>
                <a:spcPts val="0"/>
              </a:spcBef>
              <a:spcAft>
                <a:spcPts val="0"/>
              </a:spcAft>
              <a:buClr>
                <a:srgbClr val="445D73"/>
              </a:buClr>
              <a:buSzPts val="1600"/>
              <a:buFont typeface="Antic"/>
              <a:buChar char="◆"/>
              <a:defRPr sz="1600" b="0" i="0" u="none" strike="noStrike" cap="none">
                <a:solidFill>
                  <a:srgbClr val="445D73"/>
                </a:solidFill>
                <a:latin typeface="Antic"/>
                <a:ea typeface="Antic"/>
                <a:cs typeface="Antic"/>
                <a:sym typeface="Antic"/>
              </a:defRPr>
            </a:lvl9pPr>
          </a:lstStyle>
          <a:p>
            <a:endParaRPr/>
          </a:p>
        </p:txBody>
      </p:sp>
      <p:sp>
        <p:nvSpPr>
          <p:cNvPr id="56" name="Google Shape;56;p13"/>
          <p:cNvSpPr txBox="1"/>
          <p:nvPr/>
        </p:nvSpPr>
        <p:spPr>
          <a:xfrm>
            <a:off x="3337300" y="4679950"/>
            <a:ext cx="2642400" cy="365100"/>
          </a:xfrm>
          <a:prstGeom prst="rect">
            <a:avLst/>
          </a:prstGeom>
          <a:noFill/>
          <a:ln>
            <a:noFill/>
          </a:ln>
        </p:spPr>
        <p:txBody>
          <a:bodyPr spcFirstLastPara="1" wrap="square" lIns="94750" tIns="47375" rIns="94750" bIns="47375" anchor="ctr" anchorCtr="0">
            <a:noAutofit/>
          </a:bodyPr>
          <a:lstStyle/>
          <a:p>
            <a:pPr marL="0" marR="0" lvl="0" indent="0" algn="ctr" rtl="0">
              <a:lnSpc>
                <a:spcPct val="100000"/>
              </a:lnSpc>
              <a:spcBef>
                <a:spcPts val="0"/>
              </a:spcBef>
              <a:spcAft>
                <a:spcPts val="0"/>
              </a:spcAft>
              <a:buClr>
                <a:srgbClr val="000000"/>
              </a:buClr>
              <a:buSzPts val="1000"/>
              <a:buFont typeface="Arial"/>
              <a:buNone/>
            </a:pPr>
            <a:endParaRPr sz="1000" b="0" i="0" u="none" strike="noStrike" cap="none">
              <a:solidFill>
                <a:srgbClr val="888888"/>
              </a:solidFill>
              <a:latin typeface="Antic"/>
              <a:ea typeface="Antic"/>
              <a:cs typeface="Antic"/>
              <a:sym typeface="Antic"/>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4" r:id="rId5"/>
    <p:sldLayoutId id="2147483665" r:id="rId6"/>
    <p:sldLayoutId id="2147483666" r:id="rId7"/>
    <p:sldLayoutId id="2147483667" r:id="rId8"/>
    <p:sldLayoutId id="2147483668" r:id="rId9"/>
    <p:sldLayoutId id="214748366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audio" Target="../media/media1.m4a"/><Relationship Id="rId1" Type="http://schemas.microsoft.com/office/2007/relationships/media" Target="../media/media1.m4a"/><Relationship Id="rId6" Type="http://schemas.openxmlformats.org/officeDocument/2006/relationships/image" Target="../media/image1.png"/><Relationship Id="rId11" Type="http://schemas.openxmlformats.org/officeDocument/2006/relationships/image" Target="../media/image8.png"/><Relationship Id="rId5" Type="http://schemas.openxmlformats.org/officeDocument/2006/relationships/image" Target="../media/image3.jpg"/><Relationship Id="rId10" Type="http://schemas.openxmlformats.org/officeDocument/2006/relationships/image" Target="../media/image7.png"/><Relationship Id="rId4" Type="http://schemas.openxmlformats.org/officeDocument/2006/relationships/notesSlide" Target="../notesSlides/notesSlide1.xml"/><Relationship Id="rId9"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2.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audio" Target="../media/media2.m4a"/><Relationship Id="rId1" Type="http://schemas.microsoft.com/office/2007/relationships/media" Target="../media/media2.m4a"/><Relationship Id="rId6" Type="http://schemas.openxmlformats.org/officeDocument/2006/relationships/image" Target="../media/image1.png"/><Relationship Id="rId11" Type="http://schemas.openxmlformats.org/officeDocument/2006/relationships/image" Target="../media/image8.png"/><Relationship Id="rId5" Type="http://schemas.openxmlformats.org/officeDocument/2006/relationships/image" Target="../media/image3.jpg"/><Relationship Id="rId10" Type="http://schemas.openxmlformats.org/officeDocument/2006/relationships/image" Target="../media/image7.png"/><Relationship Id="rId4" Type="http://schemas.openxmlformats.org/officeDocument/2006/relationships/notesSlide" Target="../notesSlides/notesSlide4.xml"/><Relationship Id="rId9"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pic>
        <p:nvPicPr>
          <p:cNvPr id="126" name="Google Shape;126;p26"/>
          <p:cNvPicPr preferRelativeResize="0"/>
          <p:nvPr/>
        </p:nvPicPr>
        <p:blipFill rotWithShape="1">
          <a:blip r:embed="rId5">
            <a:alphaModFix/>
          </a:blip>
          <a:srcRect t="2380" b="2380"/>
          <a:stretch/>
        </p:blipFill>
        <p:spPr>
          <a:xfrm>
            <a:off x="3715275" y="74610"/>
            <a:ext cx="2025975" cy="1929532"/>
          </a:xfrm>
          <a:prstGeom prst="rect">
            <a:avLst/>
          </a:prstGeom>
          <a:noFill/>
          <a:ln w="9525" cap="flat" cmpd="sng">
            <a:solidFill>
              <a:schemeClr val="accent6"/>
            </a:solidFill>
            <a:prstDash val="solid"/>
            <a:round/>
            <a:headEnd type="none" w="sm" len="sm"/>
            <a:tailEnd type="none" w="sm" len="sm"/>
          </a:ln>
        </p:spPr>
      </p:pic>
      <p:sp>
        <p:nvSpPr>
          <p:cNvPr id="127" name="Google Shape;127;p26"/>
          <p:cNvSpPr/>
          <p:nvPr/>
        </p:nvSpPr>
        <p:spPr>
          <a:xfrm>
            <a:off x="3954000" y="3550478"/>
            <a:ext cx="5083800" cy="549300"/>
          </a:xfrm>
          <a:prstGeom prst="rect">
            <a:avLst/>
          </a:prstGeom>
          <a:solidFill>
            <a:srgbClr val="FF9900"/>
          </a:solidFill>
          <a:ln>
            <a:noFill/>
          </a:ln>
        </p:spPr>
        <p:txBody>
          <a:bodyPr spcFirstLastPara="1" wrap="square" lIns="94750" tIns="94750" rIns="94750" bIns="9475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sz="1600" b="1" i="0" u="none" strike="noStrike" cap="none">
                <a:solidFill>
                  <a:srgbClr val="FEFEFE"/>
                </a:solidFill>
                <a:latin typeface="Antic"/>
                <a:ea typeface="Antic"/>
                <a:cs typeface="Antic"/>
                <a:sym typeface="Antic"/>
              </a:rPr>
              <a:t>Project no: 2022-1-RO01-KA220-VET-000085029</a:t>
            </a:r>
            <a:endParaRPr sz="1600" b="1" i="0" u="none" strike="noStrike" cap="none">
              <a:solidFill>
                <a:srgbClr val="FF9900"/>
              </a:solidFill>
              <a:latin typeface="Antic"/>
              <a:ea typeface="Antic"/>
              <a:cs typeface="Antic"/>
              <a:sym typeface="Antic"/>
            </a:endParaRPr>
          </a:p>
        </p:txBody>
      </p:sp>
      <p:pic>
        <p:nvPicPr>
          <p:cNvPr id="128" name="Google Shape;128;p26"/>
          <p:cNvPicPr preferRelativeResize="0"/>
          <p:nvPr/>
        </p:nvPicPr>
        <p:blipFill rotWithShape="1">
          <a:blip r:embed="rId6">
            <a:alphaModFix/>
          </a:blip>
          <a:srcRect l="2722" r="2732"/>
          <a:stretch/>
        </p:blipFill>
        <p:spPr>
          <a:xfrm>
            <a:off x="6321750" y="293918"/>
            <a:ext cx="2100060" cy="495634"/>
          </a:xfrm>
          <a:prstGeom prst="rect">
            <a:avLst/>
          </a:prstGeom>
          <a:noFill/>
          <a:ln>
            <a:noFill/>
          </a:ln>
        </p:spPr>
      </p:pic>
      <p:sp>
        <p:nvSpPr>
          <p:cNvPr id="129" name="Google Shape;129;p26"/>
          <p:cNvSpPr txBox="1"/>
          <p:nvPr/>
        </p:nvSpPr>
        <p:spPr>
          <a:xfrm>
            <a:off x="-10" y="1954302"/>
            <a:ext cx="9144000" cy="1530600"/>
          </a:xfrm>
          <a:prstGeom prst="rect">
            <a:avLst/>
          </a:prstGeom>
          <a:solidFill>
            <a:srgbClr val="5F7D95"/>
          </a:solidFill>
          <a:ln>
            <a:noFill/>
          </a:ln>
        </p:spPr>
        <p:txBody>
          <a:bodyPr spcFirstLastPara="1" wrap="square" lIns="94750" tIns="94750" rIns="94750" bIns="94750" anchor="ctr" anchorCtr="0">
            <a:noAutofit/>
          </a:bodyPr>
          <a:lstStyle/>
          <a:p>
            <a:pPr marL="0" lvl="0" indent="0" algn="ctr" rtl="0">
              <a:lnSpc>
                <a:spcPct val="90000"/>
              </a:lnSpc>
              <a:spcBef>
                <a:spcPts val="0"/>
              </a:spcBef>
              <a:spcAft>
                <a:spcPts val="0"/>
              </a:spcAft>
              <a:buNone/>
            </a:pPr>
            <a:r>
              <a:rPr lang="en" sz="5700" b="1" dirty="0">
                <a:solidFill>
                  <a:srgbClr val="FFFFFF"/>
                </a:solidFill>
                <a:latin typeface="Lexend"/>
                <a:ea typeface="Lexend"/>
                <a:cs typeface="Lexend"/>
                <a:sym typeface="Lexend"/>
              </a:rPr>
              <a:t>Teach me to help</a:t>
            </a:r>
            <a:endParaRPr lang="ro-RO" sz="5700" b="1" dirty="0">
              <a:solidFill>
                <a:srgbClr val="FFFFFF"/>
              </a:solidFill>
              <a:latin typeface="Lexend"/>
              <a:ea typeface="Lexend"/>
              <a:cs typeface="Lexend"/>
              <a:sym typeface="Lexend"/>
            </a:endParaRPr>
          </a:p>
          <a:p>
            <a:pPr marL="0" lvl="0" indent="0" algn="ctr" rtl="0">
              <a:lnSpc>
                <a:spcPct val="90000"/>
              </a:lnSpc>
              <a:spcBef>
                <a:spcPts val="0"/>
              </a:spcBef>
              <a:spcAft>
                <a:spcPts val="0"/>
              </a:spcAft>
              <a:buNone/>
            </a:pPr>
            <a:r>
              <a:rPr lang="el-GR" sz="5700" b="1">
                <a:solidFill>
                  <a:srgbClr val="FFFFFF"/>
                </a:solidFill>
                <a:latin typeface="Lexend"/>
                <a:ea typeface="Lexend"/>
                <a:cs typeface="Lexend"/>
                <a:sym typeface="Lexend"/>
              </a:rPr>
              <a:t>Συμπέρασμα</a:t>
            </a:r>
            <a:endParaRPr sz="5700" b="1" dirty="0">
              <a:solidFill>
                <a:srgbClr val="FFFFFF"/>
              </a:solidFill>
              <a:latin typeface="Lexend"/>
              <a:ea typeface="Lexend"/>
              <a:cs typeface="Lexend"/>
              <a:sym typeface="Lexend"/>
            </a:endParaRPr>
          </a:p>
        </p:txBody>
      </p:sp>
      <p:grpSp>
        <p:nvGrpSpPr>
          <p:cNvPr id="130" name="Google Shape;130;p26"/>
          <p:cNvGrpSpPr/>
          <p:nvPr/>
        </p:nvGrpSpPr>
        <p:grpSpPr>
          <a:xfrm>
            <a:off x="908562" y="4256594"/>
            <a:ext cx="7326890" cy="846552"/>
            <a:chOff x="498500" y="4137629"/>
            <a:chExt cx="8147326" cy="941345"/>
          </a:xfrm>
        </p:grpSpPr>
        <p:grpSp>
          <p:nvGrpSpPr>
            <p:cNvPr id="131" name="Google Shape;131;p26"/>
            <p:cNvGrpSpPr/>
            <p:nvPr/>
          </p:nvGrpSpPr>
          <p:grpSpPr>
            <a:xfrm>
              <a:off x="498500" y="4226550"/>
              <a:ext cx="4586516" cy="852425"/>
              <a:chOff x="498500" y="4226550"/>
              <a:chExt cx="4586516" cy="852425"/>
            </a:xfrm>
          </p:grpSpPr>
          <p:grpSp>
            <p:nvGrpSpPr>
              <p:cNvPr id="132" name="Google Shape;132;p26"/>
              <p:cNvGrpSpPr/>
              <p:nvPr/>
            </p:nvGrpSpPr>
            <p:grpSpPr>
              <a:xfrm>
                <a:off x="498500" y="4226550"/>
                <a:ext cx="2782903" cy="852425"/>
                <a:chOff x="661431" y="5761985"/>
                <a:chExt cx="4102762" cy="1256708"/>
              </a:xfrm>
            </p:grpSpPr>
            <p:pic>
              <p:nvPicPr>
                <p:cNvPr id="133" name="Google Shape;133;p26"/>
                <p:cNvPicPr preferRelativeResize="0"/>
                <p:nvPr/>
              </p:nvPicPr>
              <p:blipFill>
                <a:blip r:embed="rId7">
                  <a:alphaModFix/>
                </a:blip>
                <a:stretch>
                  <a:fillRect/>
                </a:stretch>
              </p:blipFill>
              <p:spPr>
                <a:xfrm>
                  <a:off x="3392779" y="5768268"/>
                  <a:ext cx="1371414" cy="1072165"/>
                </a:xfrm>
                <a:prstGeom prst="rect">
                  <a:avLst/>
                </a:prstGeom>
                <a:noFill/>
                <a:ln>
                  <a:noFill/>
                </a:ln>
              </p:spPr>
            </p:pic>
            <p:pic>
              <p:nvPicPr>
                <p:cNvPr id="134" name="Google Shape;134;p26"/>
                <p:cNvPicPr preferRelativeResize="0"/>
                <p:nvPr/>
              </p:nvPicPr>
              <p:blipFill>
                <a:blip r:embed="rId8">
                  <a:alphaModFix/>
                </a:blip>
                <a:stretch>
                  <a:fillRect/>
                </a:stretch>
              </p:blipFill>
              <p:spPr>
                <a:xfrm>
                  <a:off x="661431" y="5761985"/>
                  <a:ext cx="1584550" cy="1256708"/>
                </a:xfrm>
                <a:prstGeom prst="rect">
                  <a:avLst/>
                </a:prstGeom>
                <a:noFill/>
                <a:ln>
                  <a:noFill/>
                </a:ln>
              </p:spPr>
            </p:pic>
          </p:grpSp>
          <p:pic>
            <p:nvPicPr>
              <p:cNvPr id="135" name="Google Shape;135;p26" descr="Logo Oriensys"/>
              <p:cNvPicPr preferRelativeResize="0"/>
              <p:nvPr/>
            </p:nvPicPr>
            <p:blipFill>
              <a:blip r:embed="rId9">
                <a:alphaModFix/>
              </a:blip>
              <a:stretch>
                <a:fillRect/>
              </a:stretch>
            </p:blipFill>
            <p:spPr>
              <a:xfrm>
                <a:off x="4059273" y="4297788"/>
                <a:ext cx="1025743" cy="621025"/>
              </a:xfrm>
              <a:prstGeom prst="rect">
                <a:avLst/>
              </a:prstGeom>
              <a:noFill/>
              <a:ln>
                <a:noFill/>
              </a:ln>
            </p:spPr>
          </p:pic>
        </p:grpSp>
        <p:pic>
          <p:nvPicPr>
            <p:cNvPr id="136" name="Google Shape;136;p26"/>
            <p:cNvPicPr preferRelativeResize="0"/>
            <p:nvPr/>
          </p:nvPicPr>
          <p:blipFill>
            <a:blip r:embed="rId10">
              <a:alphaModFix/>
            </a:blip>
            <a:stretch>
              <a:fillRect/>
            </a:stretch>
          </p:blipFill>
          <p:spPr>
            <a:xfrm>
              <a:off x="7927676" y="4244682"/>
              <a:ext cx="718150" cy="727244"/>
            </a:xfrm>
            <a:prstGeom prst="rect">
              <a:avLst/>
            </a:prstGeom>
            <a:noFill/>
            <a:ln>
              <a:noFill/>
            </a:ln>
          </p:spPr>
        </p:pic>
        <p:pic>
          <p:nvPicPr>
            <p:cNvPr id="137" name="Google Shape;137;p26"/>
            <p:cNvPicPr preferRelativeResize="0"/>
            <p:nvPr/>
          </p:nvPicPr>
          <p:blipFill rotWithShape="1">
            <a:blip r:embed="rId11">
              <a:alphaModFix/>
            </a:blip>
            <a:srcRect t="-7329" b="7330"/>
            <a:stretch/>
          </p:blipFill>
          <p:spPr>
            <a:xfrm>
              <a:off x="6147275" y="4137629"/>
              <a:ext cx="718150" cy="913596"/>
            </a:xfrm>
            <a:prstGeom prst="rect">
              <a:avLst/>
            </a:prstGeom>
            <a:noFill/>
            <a:ln>
              <a:noFill/>
            </a:ln>
          </p:spPr>
        </p:pic>
      </p:grpSp>
      <p:pic>
        <p:nvPicPr>
          <p:cNvPr id="2" name="Recorded Sound">
            <a:hlinkClick r:id="" action="ppaction://media"/>
            <a:extLst>
              <a:ext uri="{FF2B5EF4-FFF2-40B4-BE49-F238E27FC236}">
                <a16:creationId xmlns:a16="http://schemas.microsoft.com/office/drawing/2014/main" id="{D42746E9-F4F6-38C2-5A47-60B91EB62A31}"/>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8470796" y="4552713"/>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1090"/>
    </mc:Choice>
    <mc:Fallback xmlns="">
      <p:transition spd="slow" advTm="110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1090"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4" name="Text Placeholder 3">
            <a:extLst>
              <a:ext uri="{FF2B5EF4-FFF2-40B4-BE49-F238E27FC236}">
                <a16:creationId xmlns:a16="http://schemas.microsoft.com/office/drawing/2014/main" id="{0C7C0596-DDAA-7AFF-A6CA-DBAC71D28945}"/>
              </a:ext>
            </a:extLst>
          </p:cNvPr>
          <p:cNvSpPr>
            <a:spLocks noGrp="1"/>
          </p:cNvSpPr>
          <p:nvPr>
            <p:ph type="body" idx="1"/>
          </p:nvPr>
        </p:nvSpPr>
        <p:spPr/>
        <p:txBody>
          <a:bodyPr/>
          <a:lstStyle/>
          <a:p>
            <a:pPr marL="0" indent="0">
              <a:buNone/>
            </a:pPr>
            <a:r>
              <a:rPr lang="el-GR" dirty="0">
                <a:solidFill>
                  <a:srgbClr val="000000"/>
                </a:solidFill>
                <a:latin typeface="Calibri" panose="020F0502020204030204" pitchFamily="34" charset="0"/>
              </a:rPr>
              <a:t>Συγχαρητήρια για την ολοκλήρωση αυτού του μαθήματος αφιερωμένου στην ανάπτυξη αποτελεσματικών δεξιοτήτων ψηφιακής επικοινωνίας για κοινωνικούς λειτουργούς που εργάζονται με άτομα με αναπηρίες. Εκτιμούμε την αφοσίωση και τη δέσμευσή σας για τη βελτίωση του τρόπου με τον οποίο επικοινωνείτε και αλληλεπιδράτε σε διαδικτυακά μαθήματα με άτομα με αναπηρίες.
Σας ενθαρρύνουμε να εφαρμόσετε τις γνώσεις και τις δεξιότητες που αποκτήθηκαν σε αυτό το μάθημα στην καθημερινή σας εργασία, συνεχίζοντας να εξερευνάτε και να μαθαίνετε νέους τρόπους αποτελεσματικής και </a:t>
            </a:r>
            <a:r>
              <a:rPr lang="el-GR" dirty="0" err="1">
                <a:solidFill>
                  <a:srgbClr val="000000"/>
                </a:solidFill>
                <a:latin typeface="Calibri" panose="020F0502020204030204" pitchFamily="34" charset="0"/>
              </a:rPr>
              <a:t>ενσυναισθητικής</a:t>
            </a:r>
            <a:r>
              <a:rPr lang="el-GR" dirty="0">
                <a:solidFill>
                  <a:srgbClr val="000000"/>
                </a:solidFill>
                <a:latin typeface="Calibri" panose="020F0502020204030204" pitchFamily="34" charset="0"/>
              </a:rPr>
              <a:t> επικοινωνίας με άτομα με αναπηρίες. Μέσα από την αφοσίωση και τις προσπάθειές σας, μπορείτε να συμβάλλετε σημαντικά στην ένταξη και την ένταξή τους.</a:t>
            </a:r>
            <a:br>
              <a:rPr lang="en-US" dirty="0"/>
            </a:br>
            <a:endParaRPr lang="LID4096" dirty="0"/>
          </a:p>
        </p:txBody>
      </p:sp>
    </p:spTree>
    <p:extLst>
      <p:ext uri="{BB962C8B-B14F-4D97-AF65-F5344CB8AC3E}">
        <p14:creationId xmlns:p14="http://schemas.microsoft.com/office/powerpoint/2010/main" val="4001858915"/>
      </p:ext>
    </p:extLst>
  </p:cSld>
  <p:clrMapOvr>
    <a:masterClrMapping/>
  </p:clrMapOvr>
  <mc:AlternateContent xmlns:mc="http://schemas.openxmlformats.org/markup-compatibility/2006" xmlns:p14="http://schemas.microsoft.com/office/powerpoint/2010/main">
    <mc:Choice Requires="p14">
      <p:transition spd="slow" p14:dur="2000" advTm="11090"/>
    </mc:Choice>
    <mc:Fallback xmlns="">
      <p:transition spd="slow" advTm="1109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4" name="Text Placeholder 3">
            <a:extLst>
              <a:ext uri="{FF2B5EF4-FFF2-40B4-BE49-F238E27FC236}">
                <a16:creationId xmlns:a16="http://schemas.microsoft.com/office/drawing/2014/main" id="{0C7C0596-DDAA-7AFF-A6CA-DBAC71D28945}"/>
              </a:ext>
            </a:extLst>
          </p:cNvPr>
          <p:cNvSpPr>
            <a:spLocks noGrp="1"/>
          </p:cNvSpPr>
          <p:nvPr>
            <p:ph type="body" idx="1"/>
          </p:nvPr>
        </p:nvSpPr>
        <p:spPr>
          <a:xfrm>
            <a:off x="720000" y="1152474"/>
            <a:ext cx="7704000" cy="2803299"/>
          </a:xfrm>
        </p:spPr>
        <p:txBody>
          <a:bodyPr/>
          <a:lstStyle/>
          <a:p>
            <a:pPr marL="0" indent="0" algn="ctr">
              <a:spcAft>
                <a:spcPts val="800"/>
              </a:spcAft>
              <a:buNone/>
            </a:pPr>
            <a:r>
              <a:rPr lang="el-GR" sz="1800" b="1" dirty="0">
                <a:solidFill>
                  <a:srgbClr val="000000"/>
                </a:solidFill>
                <a:latin typeface="Calibri" panose="020F0502020204030204" pitchFamily="34" charset="0"/>
              </a:rPr>
              <a:t>Σας ευχαριστούμε για τη συμμετοχή σας και σας ευχόμαστε καλή επιτυχία στο έργο σας ως κοινωνικοί λειτουργοί, συμβάλλοντας στη δημιουργία ενός καλύτερου και πιο </a:t>
            </a:r>
            <a:r>
              <a:rPr lang="el-GR" sz="1800" b="1" dirty="0" err="1">
                <a:solidFill>
                  <a:srgbClr val="000000"/>
                </a:solidFill>
                <a:latin typeface="Calibri" panose="020F0502020204030204" pitchFamily="34" charset="0"/>
              </a:rPr>
              <a:t>προσβάσιμου</a:t>
            </a:r>
            <a:r>
              <a:rPr lang="el-GR" sz="1800" b="1" dirty="0">
                <a:solidFill>
                  <a:srgbClr val="000000"/>
                </a:solidFill>
                <a:latin typeface="Calibri" panose="020F0502020204030204" pitchFamily="34" charset="0"/>
              </a:rPr>
              <a:t> εκπαιδευτικού περιβάλλοντος για όλους!</a:t>
            </a:r>
            <a:br>
              <a:rPr lang="en-US" dirty="0"/>
            </a:br>
            <a:endParaRPr lang="LID4096" dirty="0"/>
          </a:p>
        </p:txBody>
      </p:sp>
    </p:spTree>
    <p:extLst>
      <p:ext uri="{BB962C8B-B14F-4D97-AF65-F5344CB8AC3E}">
        <p14:creationId xmlns:p14="http://schemas.microsoft.com/office/powerpoint/2010/main" val="1835420339"/>
      </p:ext>
    </p:extLst>
  </p:cSld>
  <p:clrMapOvr>
    <a:masterClrMapping/>
  </p:clrMapOvr>
  <mc:AlternateContent xmlns:mc="http://schemas.openxmlformats.org/markup-compatibility/2006" xmlns:p14="http://schemas.microsoft.com/office/powerpoint/2010/main">
    <mc:Choice Requires="p14">
      <p:transition spd="slow" p14:dur="2000" advTm="11090"/>
    </mc:Choice>
    <mc:Fallback xmlns="">
      <p:transition spd="slow" advTm="1109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pic>
        <p:nvPicPr>
          <p:cNvPr id="495" name="Google Shape;495;p76"/>
          <p:cNvPicPr preferRelativeResize="0"/>
          <p:nvPr/>
        </p:nvPicPr>
        <p:blipFill rotWithShape="1">
          <a:blip r:embed="rId5">
            <a:alphaModFix/>
          </a:blip>
          <a:srcRect t="2380" b="2380"/>
          <a:stretch/>
        </p:blipFill>
        <p:spPr>
          <a:xfrm>
            <a:off x="3715275" y="74610"/>
            <a:ext cx="2025975" cy="1929532"/>
          </a:xfrm>
          <a:prstGeom prst="rect">
            <a:avLst/>
          </a:prstGeom>
          <a:noFill/>
          <a:ln w="9525" cap="flat" cmpd="sng">
            <a:solidFill>
              <a:schemeClr val="accent6"/>
            </a:solidFill>
            <a:prstDash val="solid"/>
            <a:round/>
            <a:headEnd type="none" w="sm" len="sm"/>
            <a:tailEnd type="none" w="sm" len="sm"/>
          </a:ln>
        </p:spPr>
      </p:pic>
      <p:sp>
        <p:nvSpPr>
          <p:cNvPr id="496" name="Google Shape;496;p76"/>
          <p:cNvSpPr/>
          <p:nvPr/>
        </p:nvSpPr>
        <p:spPr>
          <a:xfrm>
            <a:off x="3954000" y="3550478"/>
            <a:ext cx="5083800" cy="549300"/>
          </a:xfrm>
          <a:prstGeom prst="rect">
            <a:avLst/>
          </a:prstGeom>
          <a:solidFill>
            <a:srgbClr val="FF9900"/>
          </a:solidFill>
          <a:ln>
            <a:noFill/>
          </a:ln>
        </p:spPr>
        <p:txBody>
          <a:bodyPr spcFirstLastPara="1" wrap="square" lIns="94750" tIns="94750" rIns="94750" bIns="94750" anchor="ctr" anchorCtr="0">
            <a:noAutofit/>
          </a:bodyPr>
          <a:lstStyle/>
          <a:p>
            <a:pPr marL="0" marR="0" lvl="0" indent="0" algn="ctr" rtl="0">
              <a:lnSpc>
                <a:spcPct val="100000"/>
              </a:lnSpc>
              <a:spcBef>
                <a:spcPts val="0"/>
              </a:spcBef>
              <a:spcAft>
                <a:spcPts val="0"/>
              </a:spcAft>
              <a:buClr>
                <a:srgbClr val="000000"/>
              </a:buClr>
              <a:buSzPts val="1600"/>
              <a:buFont typeface="Arial"/>
              <a:buNone/>
            </a:pPr>
            <a:r>
              <a:rPr lang="en" b="1" i="0" u="none" strike="noStrike" cap="none">
                <a:solidFill>
                  <a:srgbClr val="FEFEFE"/>
                </a:solidFill>
                <a:latin typeface="Antic"/>
                <a:ea typeface="Antic"/>
                <a:cs typeface="Antic"/>
                <a:sym typeface="Antic"/>
              </a:rPr>
              <a:t>Project no: 2022-1-RO01-KA220-VET-000085029</a:t>
            </a:r>
            <a:endParaRPr b="1" i="0" u="none" strike="noStrike" cap="none">
              <a:solidFill>
                <a:srgbClr val="FF9900"/>
              </a:solidFill>
              <a:latin typeface="Antic"/>
              <a:ea typeface="Antic"/>
              <a:cs typeface="Antic"/>
              <a:sym typeface="Antic"/>
            </a:endParaRPr>
          </a:p>
        </p:txBody>
      </p:sp>
      <p:pic>
        <p:nvPicPr>
          <p:cNvPr id="497" name="Google Shape;497;p76"/>
          <p:cNvPicPr preferRelativeResize="0"/>
          <p:nvPr/>
        </p:nvPicPr>
        <p:blipFill rotWithShape="1">
          <a:blip r:embed="rId6">
            <a:alphaModFix/>
          </a:blip>
          <a:srcRect l="2722" r="2732"/>
          <a:stretch/>
        </p:blipFill>
        <p:spPr>
          <a:xfrm>
            <a:off x="6321750" y="293918"/>
            <a:ext cx="2100060" cy="495634"/>
          </a:xfrm>
          <a:prstGeom prst="rect">
            <a:avLst/>
          </a:prstGeom>
          <a:noFill/>
          <a:ln>
            <a:noFill/>
          </a:ln>
        </p:spPr>
      </p:pic>
      <p:sp>
        <p:nvSpPr>
          <p:cNvPr id="498" name="Google Shape;498;p76"/>
          <p:cNvSpPr txBox="1"/>
          <p:nvPr/>
        </p:nvSpPr>
        <p:spPr>
          <a:xfrm>
            <a:off x="0" y="2102700"/>
            <a:ext cx="9144000" cy="1530600"/>
          </a:xfrm>
          <a:prstGeom prst="rect">
            <a:avLst/>
          </a:prstGeom>
          <a:solidFill>
            <a:srgbClr val="5F7D95"/>
          </a:solidFill>
          <a:ln>
            <a:noFill/>
          </a:ln>
        </p:spPr>
        <p:txBody>
          <a:bodyPr spcFirstLastPara="1" wrap="square" lIns="94750" tIns="94750" rIns="94750" bIns="94750" anchor="ctr" anchorCtr="0">
            <a:noAutofit/>
          </a:bodyPr>
          <a:lstStyle/>
          <a:p>
            <a:pPr marL="0" lvl="0" indent="0" algn="ctr" rtl="0">
              <a:lnSpc>
                <a:spcPct val="90000"/>
              </a:lnSpc>
              <a:spcBef>
                <a:spcPts val="0"/>
              </a:spcBef>
              <a:spcAft>
                <a:spcPts val="0"/>
              </a:spcAft>
              <a:buNone/>
            </a:pPr>
            <a:r>
              <a:rPr lang="el-GR" sz="4900" b="1">
                <a:solidFill>
                  <a:srgbClr val="FFFFFF"/>
                </a:solidFill>
                <a:latin typeface="Lexend"/>
                <a:ea typeface="Lexend"/>
                <a:cs typeface="Lexend"/>
                <a:sym typeface="Lexend"/>
              </a:rPr>
              <a:t>Σας ευχαριστώ για την προσοχή σας</a:t>
            </a:r>
            <a:r>
              <a:rPr lang="en" sz="4900" b="1">
                <a:solidFill>
                  <a:srgbClr val="FFFFFF"/>
                </a:solidFill>
                <a:latin typeface="Lexend"/>
                <a:ea typeface="Lexend"/>
                <a:cs typeface="Lexend"/>
                <a:sym typeface="Lexend"/>
              </a:rPr>
              <a:t>!</a:t>
            </a:r>
            <a:endParaRPr sz="1800" dirty="0">
              <a:solidFill>
                <a:srgbClr val="FFFFFF"/>
              </a:solidFill>
              <a:latin typeface="Calibri"/>
              <a:ea typeface="Calibri"/>
              <a:cs typeface="Calibri"/>
              <a:sym typeface="Calibri"/>
            </a:endParaRPr>
          </a:p>
        </p:txBody>
      </p:sp>
      <p:grpSp>
        <p:nvGrpSpPr>
          <p:cNvPr id="499" name="Google Shape;499;p76"/>
          <p:cNvGrpSpPr/>
          <p:nvPr/>
        </p:nvGrpSpPr>
        <p:grpSpPr>
          <a:xfrm>
            <a:off x="908562" y="4256594"/>
            <a:ext cx="7326890" cy="846552"/>
            <a:chOff x="498500" y="4137629"/>
            <a:chExt cx="8147326" cy="941345"/>
          </a:xfrm>
        </p:grpSpPr>
        <p:grpSp>
          <p:nvGrpSpPr>
            <p:cNvPr id="500" name="Google Shape;500;p76"/>
            <p:cNvGrpSpPr/>
            <p:nvPr/>
          </p:nvGrpSpPr>
          <p:grpSpPr>
            <a:xfrm>
              <a:off x="498500" y="4226550"/>
              <a:ext cx="4586516" cy="852425"/>
              <a:chOff x="498500" y="4226550"/>
              <a:chExt cx="4586516" cy="852425"/>
            </a:xfrm>
          </p:grpSpPr>
          <p:grpSp>
            <p:nvGrpSpPr>
              <p:cNvPr id="501" name="Google Shape;501;p76"/>
              <p:cNvGrpSpPr/>
              <p:nvPr/>
            </p:nvGrpSpPr>
            <p:grpSpPr>
              <a:xfrm>
                <a:off x="498500" y="4226550"/>
                <a:ext cx="2782903" cy="852425"/>
                <a:chOff x="661431" y="5761985"/>
                <a:chExt cx="4102762" cy="1256708"/>
              </a:xfrm>
            </p:grpSpPr>
            <p:pic>
              <p:nvPicPr>
                <p:cNvPr id="502" name="Google Shape;502;p76"/>
                <p:cNvPicPr preferRelativeResize="0"/>
                <p:nvPr/>
              </p:nvPicPr>
              <p:blipFill>
                <a:blip r:embed="rId7">
                  <a:alphaModFix/>
                </a:blip>
                <a:stretch>
                  <a:fillRect/>
                </a:stretch>
              </p:blipFill>
              <p:spPr>
                <a:xfrm>
                  <a:off x="3392779" y="5768268"/>
                  <a:ext cx="1371414" cy="1072165"/>
                </a:xfrm>
                <a:prstGeom prst="rect">
                  <a:avLst/>
                </a:prstGeom>
                <a:noFill/>
                <a:ln>
                  <a:noFill/>
                </a:ln>
              </p:spPr>
            </p:pic>
            <p:pic>
              <p:nvPicPr>
                <p:cNvPr id="503" name="Google Shape;503;p76"/>
                <p:cNvPicPr preferRelativeResize="0"/>
                <p:nvPr/>
              </p:nvPicPr>
              <p:blipFill>
                <a:blip r:embed="rId8">
                  <a:alphaModFix/>
                </a:blip>
                <a:stretch>
                  <a:fillRect/>
                </a:stretch>
              </p:blipFill>
              <p:spPr>
                <a:xfrm>
                  <a:off x="661431" y="5761985"/>
                  <a:ext cx="1584550" cy="1256708"/>
                </a:xfrm>
                <a:prstGeom prst="rect">
                  <a:avLst/>
                </a:prstGeom>
                <a:noFill/>
                <a:ln>
                  <a:noFill/>
                </a:ln>
              </p:spPr>
            </p:pic>
          </p:grpSp>
          <p:pic>
            <p:nvPicPr>
              <p:cNvPr id="504" name="Google Shape;504;p76" descr="Logo Oriensys"/>
              <p:cNvPicPr preferRelativeResize="0"/>
              <p:nvPr/>
            </p:nvPicPr>
            <p:blipFill>
              <a:blip r:embed="rId9">
                <a:alphaModFix/>
              </a:blip>
              <a:stretch>
                <a:fillRect/>
              </a:stretch>
            </p:blipFill>
            <p:spPr>
              <a:xfrm>
                <a:off x="4059273" y="4297788"/>
                <a:ext cx="1025743" cy="621025"/>
              </a:xfrm>
              <a:prstGeom prst="rect">
                <a:avLst/>
              </a:prstGeom>
              <a:noFill/>
              <a:ln>
                <a:noFill/>
              </a:ln>
            </p:spPr>
          </p:pic>
        </p:grpSp>
        <p:pic>
          <p:nvPicPr>
            <p:cNvPr id="505" name="Google Shape;505;p76"/>
            <p:cNvPicPr preferRelativeResize="0"/>
            <p:nvPr/>
          </p:nvPicPr>
          <p:blipFill>
            <a:blip r:embed="rId10">
              <a:alphaModFix/>
            </a:blip>
            <a:stretch>
              <a:fillRect/>
            </a:stretch>
          </p:blipFill>
          <p:spPr>
            <a:xfrm>
              <a:off x="7927676" y="4244682"/>
              <a:ext cx="718150" cy="727244"/>
            </a:xfrm>
            <a:prstGeom prst="rect">
              <a:avLst/>
            </a:prstGeom>
            <a:noFill/>
            <a:ln>
              <a:noFill/>
            </a:ln>
          </p:spPr>
        </p:pic>
        <p:pic>
          <p:nvPicPr>
            <p:cNvPr id="506" name="Google Shape;506;p76"/>
            <p:cNvPicPr preferRelativeResize="0"/>
            <p:nvPr/>
          </p:nvPicPr>
          <p:blipFill rotWithShape="1">
            <a:blip r:embed="rId11">
              <a:alphaModFix/>
            </a:blip>
            <a:srcRect t="-7329" b="7330"/>
            <a:stretch/>
          </p:blipFill>
          <p:spPr>
            <a:xfrm>
              <a:off x="6147275" y="4137629"/>
              <a:ext cx="718150" cy="913596"/>
            </a:xfrm>
            <a:prstGeom prst="rect">
              <a:avLst/>
            </a:prstGeom>
            <a:noFill/>
            <a:ln>
              <a:noFill/>
            </a:ln>
          </p:spPr>
        </p:pic>
      </p:grpSp>
      <p:pic>
        <p:nvPicPr>
          <p:cNvPr id="2" name="Recorded Sound">
            <a:hlinkClick r:id="" action="ppaction://media"/>
            <a:extLst>
              <a:ext uri="{FF2B5EF4-FFF2-40B4-BE49-F238E27FC236}">
                <a16:creationId xmlns:a16="http://schemas.microsoft.com/office/drawing/2014/main" id="{D5304F80-4399-6F4E-DAA8-BBF329E82AE6}"/>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6965380" y="4516654"/>
            <a:ext cx="406400" cy="4064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748"/>
    </mc:Choice>
    <mc:Fallback xmlns="">
      <p:transition spd="slow" advTm="374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748"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TMTH video course">
  <a:themeElements>
    <a:clrScheme name="Simple Light">
      <a:dk1>
        <a:srgbClr val="FF9900"/>
      </a:dk1>
      <a:lt1>
        <a:srgbClr val="DBE2E7"/>
      </a:lt1>
      <a:dk2>
        <a:srgbClr val="5F7D95"/>
      </a:dk2>
      <a:lt2>
        <a:srgbClr val="CD2525"/>
      </a:lt2>
      <a:accent1>
        <a:srgbClr val="FFFFFF"/>
      </a:accent1>
      <a:accent2>
        <a:srgbClr val="FFFFFF"/>
      </a:accent2>
      <a:accent3>
        <a:srgbClr val="FFFFFF"/>
      </a:accent3>
      <a:accent4>
        <a:srgbClr val="FFFFFF"/>
      </a:accent4>
      <a:accent5>
        <a:srgbClr val="FFFFFF"/>
      </a:accent5>
      <a:accent6>
        <a:srgbClr val="FFFFFF"/>
      </a:accent6>
      <a:hlink>
        <a:srgbClr val="CD252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111</TotalTime>
  <Words>161</Words>
  <Application>Microsoft Office PowerPoint</Application>
  <PresentationFormat>Expunere pe ecran (16:9)</PresentationFormat>
  <Paragraphs>7</Paragraphs>
  <Slides>4</Slides>
  <Notes>4</Notes>
  <HiddenSlides>0</HiddenSlides>
  <MMClips>2</MMClips>
  <ScaleCrop>false</ScaleCrop>
  <HeadingPairs>
    <vt:vector size="6" baseType="variant">
      <vt:variant>
        <vt:lpstr>Fonturi utilizate</vt:lpstr>
      </vt:variant>
      <vt:variant>
        <vt:i4>4</vt:i4>
      </vt:variant>
      <vt:variant>
        <vt:lpstr>Temă</vt:lpstr>
      </vt:variant>
      <vt:variant>
        <vt:i4>1</vt:i4>
      </vt:variant>
      <vt:variant>
        <vt:lpstr>Titluri diapozitive</vt:lpstr>
      </vt:variant>
      <vt:variant>
        <vt:i4>4</vt:i4>
      </vt:variant>
    </vt:vector>
  </HeadingPairs>
  <TitlesOfParts>
    <vt:vector size="9" baseType="lpstr">
      <vt:lpstr>Lexend</vt:lpstr>
      <vt:lpstr>Arial</vt:lpstr>
      <vt:lpstr>Calibri</vt:lpstr>
      <vt:lpstr>Antic</vt:lpstr>
      <vt:lpstr>TMTH video course</vt:lpstr>
      <vt:lpstr>Prezentare PowerPoint</vt:lpstr>
      <vt:lpstr>Prezentare PowerPoint</vt:lpstr>
      <vt:lpstr>Prezentare PowerPoint</vt:lpstr>
      <vt:lpstr>Prezentare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Ramona Varga</cp:lastModifiedBy>
  <cp:revision>10</cp:revision>
  <dcterms:modified xsi:type="dcterms:W3CDTF">2025-01-16T11:56:22Z</dcterms:modified>
</cp:coreProperties>
</file>